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diagrams/colors5.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theme/theme2.xml" ContentType="application/vnd.openxmlformats-officedocument.theme+xml"/>
  <Override PartName="/ppt/diagrams/drawing5.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75.xml" ContentType="application/vnd.openxmlformats-officedocument.presentationml.tags+xml"/>
  <Override PartName="/ppt/tags/tag95.xml" ContentType="application/vnd.openxmlformats-officedocument.presentationml.tags+xml"/>
  <Override PartName="/ppt/tags/tag72.xml" ContentType="application/vnd.openxmlformats-officedocument.presentationml.tags+xml"/>
  <Override PartName="/ppt/tags/tag81.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71.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70.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74.xml" ContentType="application/vnd.openxmlformats-officedocument.presentationml.tags+xml"/>
  <Override PartName="/ppt/tags/tag109.xml" ContentType="application/vnd.openxmlformats-officedocument.presentationml.tags+xml"/>
  <Override PartName="/ppt/tags/tag69.xml" ContentType="application/vnd.openxmlformats-officedocument.presentationml.tags+xml"/>
  <Override PartName="/ppt/tags/tag76.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65.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64.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73.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79.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80.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8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26"/>
  </p:notesMasterIdLst>
  <p:sldIdLst>
    <p:sldId id="278" r:id="rId2"/>
    <p:sldId id="288" r:id="rId3"/>
    <p:sldId id="282" r:id="rId4"/>
    <p:sldId id="315" r:id="rId5"/>
    <p:sldId id="281" r:id="rId6"/>
    <p:sldId id="332" r:id="rId7"/>
    <p:sldId id="318" r:id="rId8"/>
    <p:sldId id="321" r:id="rId9"/>
    <p:sldId id="283" r:id="rId10"/>
    <p:sldId id="275" r:id="rId11"/>
    <p:sldId id="293" r:id="rId12"/>
    <p:sldId id="336" r:id="rId13"/>
    <p:sldId id="328" r:id="rId14"/>
    <p:sldId id="326" r:id="rId15"/>
    <p:sldId id="323" r:id="rId16"/>
    <p:sldId id="330" r:id="rId17"/>
    <p:sldId id="325" r:id="rId18"/>
    <p:sldId id="329" r:id="rId19"/>
    <p:sldId id="331" r:id="rId20"/>
    <p:sldId id="324" r:id="rId21"/>
    <p:sldId id="322" r:id="rId22"/>
    <p:sldId id="314" r:id="rId23"/>
    <p:sldId id="333" r:id="rId24"/>
    <p:sldId id="300"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E7F3B-AF65-D5CF-1D2F-C653887E4319}" name="Caroline Martel" initials="CM" userId="S::cmartel@mrcrouville.qc.ca::cbe0b625-fb6a-428b-84f5-1505f7ee96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F5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770" autoAdjust="0"/>
  </p:normalViewPr>
  <p:slideViewPr>
    <p:cSldViewPr snapToGrid="0">
      <p:cViewPr varScale="1">
        <p:scale>
          <a:sx n="71" d="100"/>
          <a:sy n="71" d="100"/>
        </p:scale>
        <p:origin x="2052" y="78"/>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notesViewPr>
    <p:cSldViewPr snapToGrid="0">
      <p:cViewPr varScale="1">
        <p:scale>
          <a:sx n="82" d="100"/>
          <a:sy n="82" d="100"/>
        </p:scale>
        <p:origin x="389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332DA-0AA1-4398-AF35-1B14406883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B80EBF-4FA6-4982-94B0-63F9EBDE7FBD}">
      <dgm:prSet custT="1"/>
      <dgm:spPr/>
      <dgm:t>
        <a:bodyPr/>
        <a:lstStyle/>
        <a:p>
          <a:r>
            <a:rPr lang="fr-CA" sz="2400" b="1" dirty="0"/>
            <a:t>Sa multifonctionnalité – Les usages </a:t>
          </a:r>
          <a:endParaRPr lang="en-US" sz="2400" b="1" dirty="0"/>
        </a:p>
      </dgm:t>
    </dgm:pt>
    <dgm:pt modelId="{0F296C56-CA3D-423A-8EFE-16AB3EBFA17F}" type="parTrans" cxnId="{E6DA4511-CB32-42DF-99AF-8C267D8E601A}">
      <dgm:prSet/>
      <dgm:spPr/>
      <dgm:t>
        <a:bodyPr/>
        <a:lstStyle/>
        <a:p>
          <a:endParaRPr lang="en-US"/>
        </a:p>
      </dgm:t>
    </dgm:pt>
    <dgm:pt modelId="{6A70468A-AA9A-4DB2-9FD6-F6059F9F3BD7}" type="sibTrans" cxnId="{E6DA4511-CB32-42DF-99AF-8C267D8E601A}">
      <dgm:prSet/>
      <dgm:spPr/>
      <dgm:t>
        <a:bodyPr/>
        <a:lstStyle/>
        <a:p>
          <a:endParaRPr lang="en-US"/>
        </a:p>
      </dgm:t>
    </dgm:pt>
    <dgm:pt modelId="{684AD1ED-D41F-44EF-B85E-50B4654506FC}">
      <dgm:prSet custT="1"/>
      <dgm:spPr/>
      <dgm:t>
        <a:bodyPr/>
        <a:lstStyle/>
        <a:p>
          <a:pPr>
            <a:buClr>
              <a:srgbClr val="4D4D4F"/>
            </a:buClr>
            <a:buFont typeface="Wingdings" panose="05000000000000000000" pitchFamily="2" charset="2"/>
            <a:buChar char="§"/>
          </a:pPr>
          <a:r>
            <a:rPr lang="fr-CA" sz="2400" dirty="0">
              <a:solidFill>
                <a:srgbClr val="4D4D4F"/>
              </a:solidFill>
            </a:rPr>
            <a:t>Vélo, patins à roues alignées, randonnée pédestre, trottinettes électriques, quadriporteurs</a:t>
          </a:r>
          <a:endParaRPr lang="en-US" sz="2400" dirty="0">
            <a:solidFill>
              <a:srgbClr val="4D4D4F"/>
            </a:solidFill>
          </a:endParaRPr>
        </a:p>
      </dgm:t>
    </dgm:pt>
    <dgm:pt modelId="{0814FA69-F6F0-4AEF-A613-2551071BC9B5}" type="parTrans" cxnId="{53F2127A-D4FF-4680-B216-6C2B89F2D42A}">
      <dgm:prSet/>
      <dgm:spPr/>
      <dgm:t>
        <a:bodyPr/>
        <a:lstStyle/>
        <a:p>
          <a:endParaRPr lang="en-US"/>
        </a:p>
      </dgm:t>
    </dgm:pt>
    <dgm:pt modelId="{918D913C-1448-451E-8718-C3C1C9CC2000}" type="sibTrans" cxnId="{53F2127A-D4FF-4680-B216-6C2B89F2D42A}">
      <dgm:prSet/>
      <dgm:spPr/>
      <dgm:t>
        <a:bodyPr/>
        <a:lstStyle/>
        <a:p>
          <a:endParaRPr lang="en-US"/>
        </a:p>
      </dgm:t>
    </dgm:pt>
    <dgm:pt modelId="{DCBF27BD-855D-4807-AAF9-CDE8531D260E}">
      <dgm:prSet custT="1"/>
      <dgm:spPr/>
      <dgm:t>
        <a:bodyPr/>
        <a:lstStyle/>
        <a:p>
          <a:pPr>
            <a:buClr>
              <a:srgbClr val="4D4D4F"/>
            </a:buClr>
            <a:buFont typeface="Wingdings" panose="05000000000000000000" pitchFamily="2" charset="2"/>
            <a:buChar char="§"/>
          </a:pPr>
          <a:r>
            <a:rPr lang="fr-CA" sz="2400" dirty="0">
              <a:solidFill>
                <a:srgbClr val="4D4D4F"/>
              </a:solidFill>
            </a:rPr>
            <a:t>Droit de passage pour les motoneigistes, déneigement de certains tronçons afin de permettre la randonnée pédestre</a:t>
          </a:r>
          <a:endParaRPr lang="en-US" sz="2400" dirty="0">
            <a:solidFill>
              <a:srgbClr val="4D4D4F"/>
            </a:solidFill>
          </a:endParaRPr>
        </a:p>
      </dgm:t>
    </dgm:pt>
    <dgm:pt modelId="{BD9EE583-3534-4283-B3CE-7949A4235760}" type="parTrans" cxnId="{1B732DF3-0057-4646-B98F-80D76DC9AB7E}">
      <dgm:prSet/>
      <dgm:spPr/>
      <dgm:t>
        <a:bodyPr/>
        <a:lstStyle/>
        <a:p>
          <a:endParaRPr lang="en-US"/>
        </a:p>
      </dgm:t>
    </dgm:pt>
    <dgm:pt modelId="{2820B698-B7C9-42CF-87D0-410050E423CF}" type="sibTrans" cxnId="{1B732DF3-0057-4646-B98F-80D76DC9AB7E}">
      <dgm:prSet/>
      <dgm:spPr/>
      <dgm:t>
        <a:bodyPr/>
        <a:lstStyle/>
        <a:p>
          <a:endParaRPr lang="en-US"/>
        </a:p>
      </dgm:t>
    </dgm:pt>
    <dgm:pt modelId="{E05D31AB-F5CD-4ACA-9F62-8F096A416CF7}">
      <dgm:prSet custT="1"/>
      <dgm:spPr/>
      <dgm:t>
        <a:bodyPr/>
        <a:lstStyle/>
        <a:p>
          <a:r>
            <a:rPr lang="fr-CA" sz="2400" b="1" dirty="0"/>
            <a:t>Ses interconnexions avec les réseaux cyclables </a:t>
          </a:r>
          <a:endParaRPr lang="en-US" sz="2400" b="1" dirty="0"/>
        </a:p>
      </dgm:t>
    </dgm:pt>
    <dgm:pt modelId="{9ED58DA1-4A8C-4E9E-B953-191599F96479}" type="parTrans" cxnId="{A78D905D-6BBA-4133-ABC3-94A1771426BF}">
      <dgm:prSet/>
      <dgm:spPr/>
      <dgm:t>
        <a:bodyPr/>
        <a:lstStyle/>
        <a:p>
          <a:endParaRPr lang="en-US"/>
        </a:p>
      </dgm:t>
    </dgm:pt>
    <dgm:pt modelId="{703D68A4-1705-43CE-97AA-2B81D8B4153B}" type="sibTrans" cxnId="{A78D905D-6BBA-4133-ABC3-94A1771426BF}">
      <dgm:prSet/>
      <dgm:spPr/>
      <dgm:t>
        <a:bodyPr/>
        <a:lstStyle/>
        <a:p>
          <a:endParaRPr lang="en-US"/>
        </a:p>
      </dgm:t>
    </dgm:pt>
    <dgm:pt modelId="{D4BDB50C-E3E1-46B7-83CC-29C5B4CF545F}">
      <dgm:prSet custT="1"/>
      <dgm:spPr/>
      <dgm:t>
        <a:bodyPr/>
        <a:lstStyle/>
        <a:p>
          <a:pPr>
            <a:buClr>
              <a:srgbClr val="4D4D4F"/>
            </a:buClr>
            <a:buFont typeface="Wingdings" panose="05000000000000000000" pitchFamily="2" charset="2"/>
            <a:buChar char="§"/>
          </a:pPr>
          <a:r>
            <a:rPr lang="fr-CA" sz="2400" dirty="0">
              <a:solidFill>
                <a:srgbClr val="4D4D4F"/>
              </a:solidFill>
            </a:rPr>
            <a:t>Boucles dans les municipalités locales</a:t>
          </a:r>
          <a:endParaRPr lang="en-US" sz="2400" dirty="0">
            <a:solidFill>
              <a:srgbClr val="4D4D4F"/>
            </a:solidFill>
          </a:endParaRPr>
        </a:p>
      </dgm:t>
    </dgm:pt>
    <dgm:pt modelId="{D7EC5749-B501-419F-90A9-8DF0057C4A67}" type="parTrans" cxnId="{DB13DDFB-A6A2-4A09-9E1F-4C4861EB4304}">
      <dgm:prSet/>
      <dgm:spPr/>
      <dgm:t>
        <a:bodyPr/>
        <a:lstStyle/>
        <a:p>
          <a:endParaRPr lang="en-US"/>
        </a:p>
      </dgm:t>
    </dgm:pt>
    <dgm:pt modelId="{EBC792D4-FC47-4A55-9309-7CE48C81D52B}" type="sibTrans" cxnId="{DB13DDFB-A6A2-4A09-9E1F-4C4861EB4304}">
      <dgm:prSet/>
      <dgm:spPr/>
      <dgm:t>
        <a:bodyPr/>
        <a:lstStyle/>
        <a:p>
          <a:endParaRPr lang="en-US"/>
        </a:p>
      </dgm:t>
    </dgm:pt>
    <dgm:pt modelId="{7F87BDC6-EA6C-4452-BA4D-F9449E8090C8}">
      <dgm:prSet custT="1"/>
      <dgm:spPr/>
      <dgm:t>
        <a:bodyPr/>
        <a:lstStyle/>
        <a:p>
          <a:pPr>
            <a:buClr>
              <a:srgbClr val="4D4D4F"/>
            </a:buClr>
            <a:buFont typeface="Wingdings" panose="05000000000000000000" pitchFamily="2" charset="2"/>
            <a:buChar char="§"/>
          </a:pPr>
          <a:r>
            <a:rPr lang="fr-CA" sz="2400" dirty="0" err="1">
              <a:solidFill>
                <a:srgbClr val="4D4D4F"/>
              </a:solidFill>
            </a:rPr>
            <a:t>Montérégiade</a:t>
          </a:r>
          <a:r>
            <a:rPr lang="fr-CA" sz="2400" dirty="0">
              <a:solidFill>
                <a:srgbClr val="4D4D4F"/>
              </a:solidFill>
            </a:rPr>
            <a:t>, </a:t>
          </a:r>
          <a:r>
            <a:rPr lang="fr-CA" sz="2400" dirty="0" err="1">
              <a:solidFill>
                <a:srgbClr val="4D4D4F"/>
              </a:solidFill>
            </a:rPr>
            <a:t>Estriade</a:t>
          </a:r>
          <a:r>
            <a:rPr lang="fr-CA" sz="2400" dirty="0">
              <a:solidFill>
                <a:srgbClr val="4D4D4F"/>
              </a:solidFill>
            </a:rPr>
            <a:t>, Canal de Chambly (La Route verte)</a:t>
          </a:r>
          <a:endParaRPr lang="en-US" sz="2400" dirty="0">
            <a:solidFill>
              <a:srgbClr val="4D4D4F"/>
            </a:solidFill>
          </a:endParaRPr>
        </a:p>
      </dgm:t>
    </dgm:pt>
    <dgm:pt modelId="{6A014EB2-B9C7-4ED8-A168-FED6F8CE04DB}" type="parTrans" cxnId="{209DB108-8869-45DE-B159-825D098DC204}">
      <dgm:prSet/>
      <dgm:spPr/>
      <dgm:t>
        <a:bodyPr/>
        <a:lstStyle/>
        <a:p>
          <a:endParaRPr lang="en-US"/>
        </a:p>
      </dgm:t>
    </dgm:pt>
    <dgm:pt modelId="{05F74176-F2CE-43BB-ABBD-072DE8891595}" type="sibTrans" cxnId="{209DB108-8869-45DE-B159-825D098DC204}">
      <dgm:prSet/>
      <dgm:spPr/>
      <dgm:t>
        <a:bodyPr/>
        <a:lstStyle/>
        <a:p>
          <a:endParaRPr lang="en-US"/>
        </a:p>
      </dgm:t>
    </dgm:pt>
    <dgm:pt modelId="{FBBE74C6-369B-44F6-BA60-C297F61338CF}">
      <dgm:prSet custT="1"/>
      <dgm:spPr/>
      <dgm:t>
        <a:bodyPr/>
        <a:lstStyle/>
        <a:p>
          <a:pPr>
            <a:buClr>
              <a:srgbClr val="4D4D4F"/>
            </a:buClr>
            <a:buFont typeface="Wingdings" panose="05000000000000000000" pitchFamily="2" charset="2"/>
            <a:buChar char="§"/>
          </a:pPr>
          <a:r>
            <a:rPr lang="fr-CA" sz="2400" dirty="0">
              <a:solidFill>
                <a:srgbClr val="4D4D4F"/>
              </a:solidFill>
            </a:rPr>
            <a:t>Axe Montréal-Sherbrooke</a:t>
          </a:r>
          <a:endParaRPr lang="en-US" sz="2400" dirty="0">
            <a:solidFill>
              <a:srgbClr val="4D4D4F"/>
            </a:solidFill>
          </a:endParaRPr>
        </a:p>
      </dgm:t>
    </dgm:pt>
    <dgm:pt modelId="{59A2FD9D-24BD-4CF0-AAD3-E389A0999BBE}" type="parTrans" cxnId="{7653CF2E-E582-44EE-944A-DE1E8CA3B743}">
      <dgm:prSet/>
      <dgm:spPr/>
      <dgm:t>
        <a:bodyPr/>
        <a:lstStyle/>
        <a:p>
          <a:endParaRPr lang="en-US"/>
        </a:p>
      </dgm:t>
    </dgm:pt>
    <dgm:pt modelId="{BE7D376A-7DDC-40A6-A747-FD4A3FDA1CAB}" type="sibTrans" cxnId="{7653CF2E-E582-44EE-944A-DE1E8CA3B743}">
      <dgm:prSet/>
      <dgm:spPr/>
      <dgm:t>
        <a:bodyPr/>
        <a:lstStyle/>
        <a:p>
          <a:endParaRPr lang="en-US"/>
        </a:p>
      </dgm:t>
    </dgm:pt>
    <dgm:pt modelId="{31F65A0F-5375-41A6-BF83-8BA8107FF349}" type="pres">
      <dgm:prSet presAssocID="{AB7332DA-0AA1-4398-AF35-1B1440688395}" presName="linear" presStyleCnt="0">
        <dgm:presLayoutVars>
          <dgm:dir/>
          <dgm:animLvl val="lvl"/>
          <dgm:resizeHandles val="exact"/>
        </dgm:presLayoutVars>
      </dgm:prSet>
      <dgm:spPr/>
    </dgm:pt>
    <dgm:pt modelId="{8D3ADB88-11BA-4838-ADBD-0537B79E045E}" type="pres">
      <dgm:prSet presAssocID="{0FB80EBF-4FA6-4982-94B0-63F9EBDE7FBD}" presName="parentLin" presStyleCnt="0"/>
      <dgm:spPr/>
    </dgm:pt>
    <dgm:pt modelId="{E461B050-C951-4771-9F1E-55F299C5BBEE}" type="pres">
      <dgm:prSet presAssocID="{0FB80EBF-4FA6-4982-94B0-63F9EBDE7FBD}" presName="parentLeftMargin" presStyleLbl="node1" presStyleIdx="0" presStyleCnt="2"/>
      <dgm:spPr/>
    </dgm:pt>
    <dgm:pt modelId="{68915B40-5987-4E03-BB2C-887624AB919E}" type="pres">
      <dgm:prSet presAssocID="{0FB80EBF-4FA6-4982-94B0-63F9EBDE7FBD}" presName="parentText" presStyleLbl="node1" presStyleIdx="0" presStyleCnt="2">
        <dgm:presLayoutVars>
          <dgm:chMax val="0"/>
          <dgm:bulletEnabled val="1"/>
        </dgm:presLayoutVars>
      </dgm:prSet>
      <dgm:spPr/>
    </dgm:pt>
    <dgm:pt modelId="{58B3E9C3-60B1-4E41-A0D2-CEDC01495DED}" type="pres">
      <dgm:prSet presAssocID="{0FB80EBF-4FA6-4982-94B0-63F9EBDE7FBD}" presName="negativeSpace" presStyleCnt="0"/>
      <dgm:spPr/>
    </dgm:pt>
    <dgm:pt modelId="{F29470C2-14C9-4E6E-BA79-59A174C16074}" type="pres">
      <dgm:prSet presAssocID="{0FB80EBF-4FA6-4982-94B0-63F9EBDE7FBD}" presName="childText" presStyleLbl="conFgAcc1" presStyleIdx="0" presStyleCnt="2">
        <dgm:presLayoutVars>
          <dgm:bulletEnabled val="1"/>
        </dgm:presLayoutVars>
      </dgm:prSet>
      <dgm:spPr/>
    </dgm:pt>
    <dgm:pt modelId="{62FD7D30-EA39-4BA1-A4B6-60DF623C44AB}" type="pres">
      <dgm:prSet presAssocID="{6A70468A-AA9A-4DB2-9FD6-F6059F9F3BD7}" presName="spaceBetweenRectangles" presStyleCnt="0"/>
      <dgm:spPr/>
    </dgm:pt>
    <dgm:pt modelId="{B1AF4F24-1A54-498C-9686-BF28D942465A}" type="pres">
      <dgm:prSet presAssocID="{E05D31AB-F5CD-4ACA-9F62-8F096A416CF7}" presName="parentLin" presStyleCnt="0"/>
      <dgm:spPr/>
    </dgm:pt>
    <dgm:pt modelId="{79DE758C-DB2C-4C4D-B44A-0DC9FFCE25A1}" type="pres">
      <dgm:prSet presAssocID="{E05D31AB-F5CD-4ACA-9F62-8F096A416CF7}" presName="parentLeftMargin" presStyleLbl="node1" presStyleIdx="0" presStyleCnt="2"/>
      <dgm:spPr/>
    </dgm:pt>
    <dgm:pt modelId="{C1C79618-03CB-4F9C-A7F7-71B445B7DBF4}" type="pres">
      <dgm:prSet presAssocID="{E05D31AB-F5CD-4ACA-9F62-8F096A416CF7}" presName="parentText" presStyleLbl="node1" presStyleIdx="1" presStyleCnt="2">
        <dgm:presLayoutVars>
          <dgm:chMax val="0"/>
          <dgm:bulletEnabled val="1"/>
        </dgm:presLayoutVars>
      </dgm:prSet>
      <dgm:spPr/>
    </dgm:pt>
    <dgm:pt modelId="{825D29A7-7159-4447-A5E9-CAF9443A22BB}" type="pres">
      <dgm:prSet presAssocID="{E05D31AB-F5CD-4ACA-9F62-8F096A416CF7}" presName="negativeSpace" presStyleCnt="0"/>
      <dgm:spPr/>
    </dgm:pt>
    <dgm:pt modelId="{7813EA24-DF0C-45AF-8A0B-68097E0888AB}" type="pres">
      <dgm:prSet presAssocID="{E05D31AB-F5CD-4ACA-9F62-8F096A416CF7}" presName="childText" presStyleLbl="conFgAcc1" presStyleIdx="1" presStyleCnt="2">
        <dgm:presLayoutVars>
          <dgm:bulletEnabled val="1"/>
        </dgm:presLayoutVars>
      </dgm:prSet>
      <dgm:spPr/>
    </dgm:pt>
  </dgm:ptLst>
  <dgm:cxnLst>
    <dgm:cxn modelId="{9A1CDC01-0A9E-4D43-B734-97EAB19629F4}" type="presOf" srcId="{0FB80EBF-4FA6-4982-94B0-63F9EBDE7FBD}" destId="{E461B050-C951-4771-9F1E-55F299C5BBEE}" srcOrd="0" destOrd="0" presId="urn:microsoft.com/office/officeart/2005/8/layout/list1"/>
    <dgm:cxn modelId="{209DB108-8869-45DE-B159-825D098DC204}" srcId="{E05D31AB-F5CD-4ACA-9F62-8F096A416CF7}" destId="{7F87BDC6-EA6C-4452-BA4D-F9449E8090C8}" srcOrd="1" destOrd="0" parTransId="{6A014EB2-B9C7-4ED8-A168-FED6F8CE04DB}" sibTransId="{05F74176-F2CE-43BB-ABBD-072DE8891595}"/>
    <dgm:cxn modelId="{E6DA4511-CB32-42DF-99AF-8C267D8E601A}" srcId="{AB7332DA-0AA1-4398-AF35-1B1440688395}" destId="{0FB80EBF-4FA6-4982-94B0-63F9EBDE7FBD}" srcOrd="0" destOrd="0" parTransId="{0F296C56-CA3D-423A-8EFE-16AB3EBFA17F}" sibTransId="{6A70468A-AA9A-4DB2-9FD6-F6059F9F3BD7}"/>
    <dgm:cxn modelId="{7F3C291C-924C-446F-A65B-DF87387020B3}" type="presOf" srcId="{7F87BDC6-EA6C-4452-BA4D-F9449E8090C8}" destId="{7813EA24-DF0C-45AF-8A0B-68097E0888AB}" srcOrd="0" destOrd="1" presId="urn:microsoft.com/office/officeart/2005/8/layout/list1"/>
    <dgm:cxn modelId="{7653CF2E-E582-44EE-944A-DE1E8CA3B743}" srcId="{E05D31AB-F5CD-4ACA-9F62-8F096A416CF7}" destId="{FBBE74C6-369B-44F6-BA60-C297F61338CF}" srcOrd="2" destOrd="0" parTransId="{59A2FD9D-24BD-4CF0-AAD3-E389A0999BBE}" sibTransId="{BE7D376A-7DDC-40A6-A747-FD4A3FDA1CAB}"/>
    <dgm:cxn modelId="{83ECD530-B69B-4705-B03A-7396DA464F2A}" type="presOf" srcId="{DCBF27BD-855D-4807-AAF9-CDE8531D260E}" destId="{F29470C2-14C9-4E6E-BA79-59A174C16074}" srcOrd="0" destOrd="1" presId="urn:microsoft.com/office/officeart/2005/8/layout/list1"/>
    <dgm:cxn modelId="{A78D905D-6BBA-4133-ABC3-94A1771426BF}" srcId="{AB7332DA-0AA1-4398-AF35-1B1440688395}" destId="{E05D31AB-F5CD-4ACA-9F62-8F096A416CF7}" srcOrd="1" destOrd="0" parTransId="{9ED58DA1-4A8C-4E9E-B953-191599F96479}" sibTransId="{703D68A4-1705-43CE-97AA-2B81D8B4153B}"/>
    <dgm:cxn modelId="{19801F6B-61A9-4F3C-B13E-C9F8A6176B1B}" type="presOf" srcId="{684AD1ED-D41F-44EF-B85E-50B4654506FC}" destId="{F29470C2-14C9-4E6E-BA79-59A174C16074}" srcOrd="0" destOrd="0" presId="urn:microsoft.com/office/officeart/2005/8/layout/list1"/>
    <dgm:cxn modelId="{2288DA58-820B-4781-8154-E6BD83927D67}" type="presOf" srcId="{E05D31AB-F5CD-4ACA-9F62-8F096A416CF7}" destId="{C1C79618-03CB-4F9C-A7F7-71B445B7DBF4}" srcOrd="1" destOrd="0" presId="urn:microsoft.com/office/officeart/2005/8/layout/list1"/>
    <dgm:cxn modelId="{53F2127A-D4FF-4680-B216-6C2B89F2D42A}" srcId="{0FB80EBF-4FA6-4982-94B0-63F9EBDE7FBD}" destId="{684AD1ED-D41F-44EF-B85E-50B4654506FC}" srcOrd="0" destOrd="0" parTransId="{0814FA69-F6F0-4AEF-A613-2551071BC9B5}" sibTransId="{918D913C-1448-451E-8718-C3C1C9CC2000}"/>
    <dgm:cxn modelId="{79BB0183-B8C9-44A0-AFD6-ED9DFE4C4466}" type="presOf" srcId="{E05D31AB-F5CD-4ACA-9F62-8F096A416CF7}" destId="{79DE758C-DB2C-4C4D-B44A-0DC9FFCE25A1}" srcOrd="0" destOrd="0" presId="urn:microsoft.com/office/officeart/2005/8/layout/list1"/>
    <dgm:cxn modelId="{2E7F14AC-4E8D-4420-B118-D8C407B41AC9}" type="presOf" srcId="{0FB80EBF-4FA6-4982-94B0-63F9EBDE7FBD}" destId="{68915B40-5987-4E03-BB2C-887624AB919E}" srcOrd="1" destOrd="0" presId="urn:microsoft.com/office/officeart/2005/8/layout/list1"/>
    <dgm:cxn modelId="{135796C5-86CC-4756-AD7B-864E39E90831}" type="presOf" srcId="{D4BDB50C-E3E1-46B7-83CC-29C5B4CF545F}" destId="{7813EA24-DF0C-45AF-8A0B-68097E0888AB}" srcOrd="0" destOrd="0" presId="urn:microsoft.com/office/officeart/2005/8/layout/list1"/>
    <dgm:cxn modelId="{A05637CA-AEE5-4B91-8710-2BD5BBC2B1DD}" type="presOf" srcId="{FBBE74C6-369B-44F6-BA60-C297F61338CF}" destId="{7813EA24-DF0C-45AF-8A0B-68097E0888AB}" srcOrd="0" destOrd="2" presId="urn:microsoft.com/office/officeart/2005/8/layout/list1"/>
    <dgm:cxn modelId="{4125F9CA-D29D-4AF7-8AE8-DB56B4F7DB19}" type="presOf" srcId="{AB7332DA-0AA1-4398-AF35-1B1440688395}" destId="{31F65A0F-5375-41A6-BF83-8BA8107FF349}" srcOrd="0" destOrd="0" presId="urn:microsoft.com/office/officeart/2005/8/layout/list1"/>
    <dgm:cxn modelId="{1B732DF3-0057-4646-B98F-80D76DC9AB7E}" srcId="{0FB80EBF-4FA6-4982-94B0-63F9EBDE7FBD}" destId="{DCBF27BD-855D-4807-AAF9-CDE8531D260E}" srcOrd="1" destOrd="0" parTransId="{BD9EE583-3534-4283-B3CE-7949A4235760}" sibTransId="{2820B698-B7C9-42CF-87D0-410050E423CF}"/>
    <dgm:cxn modelId="{DB13DDFB-A6A2-4A09-9E1F-4C4861EB4304}" srcId="{E05D31AB-F5CD-4ACA-9F62-8F096A416CF7}" destId="{D4BDB50C-E3E1-46B7-83CC-29C5B4CF545F}" srcOrd="0" destOrd="0" parTransId="{D7EC5749-B501-419F-90A9-8DF0057C4A67}" sibTransId="{EBC792D4-FC47-4A55-9309-7CE48C81D52B}"/>
    <dgm:cxn modelId="{6D4AB16B-01A1-47B8-9337-07C04CD3E617}" type="presParOf" srcId="{31F65A0F-5375-41A6-BF83-8BA8107FF349}" destId="{8D3ADB88-11BA-4838-ADBD-0537B79E045E}" srcOrd="0" destOrd="0" presId="urn:microsoft.com/office/officeart/2005/8/layout/list1"/>
    <dgm:cxn modelId="{FEFDF57F-372B-4891-B044-EC68ED7B7490}" type="presParOf" srcId="{8D3ADB88-11BA-4838-ADBD-0537B79E045E}" destId="{E461B050-C951-4771-9F1E-55F299C5BBEE}" srcOrd="0" destOrd="0" presId="urn:microsoft.com/office/officeart/2005/8/layout/list1"/>
    <dgm:cxn modelId="{4EAB108E-2278-49C0-8A18-1C1F6B66C779}" type="presParOf" srcId="{8D3ADB88-11BA-4838-ADBD-0537B79E045E}" destId="{68915B40-5987-4E03-BB2C-887624AB919E}" srcOrd="1" destOrd="0" presId="urn:microsoft.com/office/officeart/2005/8/layout/list1"/>
    <dgm:cxn modelId="{0918885B-6695-4690-BE8B-A322DF1854F3}" type="presParOf" srcId="{31F65A0F-5375-41A6-BF83-8BA8107FF349}" destId="{58B3E9C3-60B1-4E41-A0D2-CEDC01495DED}" srcOrd="1" destOrd="0" presId="urn:microsoft.com/office/officeart/2005/8/layout/list1"/>
    <dgm:cxn modelId="{A106F145-CED5-4E34-B0BC-7C61ED3A7336}" type="presParOf" srcId="{31F65A0F-5375-41A6-BF83-8BA8107FF349}" destId="{F29470C2-14C9-4E6E-BA79-59A174C16074}" srcOrd="2" destOrd="0" presId="urn:microsoft.com/office/officeart/2005/8/layout/list1"/>
    <dgm:cxn modelId="{AB199CE5-CAE4-4105-833D-46455826C0B4}" type="presParOf" srcId="{31F65A0F-5375-41A6-BF83-8BA8107FF349}" destId="{62FD7D30-EA39-4BA1-A4B6-60DF623C44AB}" srcOrd="3" destOrd="0" presId="urn:microsoft.com/office/officeart/2005/8/layout/list1"/>
    <dgm:cxn modelId="{334E013D-3B77-4134-B48D-D7EE4AC7469F}" type="presParOf" srcId="{31F65A0F-5375-41A6-BF83-8BA8107FF349}" destId="{B1AF4F24-1A54-498C-9686-BF28D942465A}" srcOrd="4" destOrd="0" presId="urn:microsoft.com/office/officeart/2005/8/layout/list1"/>
    <dgm:cxn modelId="{50C67C45-CFD4-4733-8EB3-ADE363DE7835}" type="presParOf" srcId="{B1AF4F24-1A54-498C-9686-BF28D942465A}" destId="{79DE758C-DB2C-4C4D-B44A-0DC9FFCE25A1}" srcOrd="0" destOrd="0" presId="urn:microsoft.com/office/officeart/2005/8/layout/list1"/>
    <dgm:cxn modelId="{AF1A6777-F63E-4ECD-9B1E-8E9587914EBC}" type="presParOf" srcId="{B1AF4F24-1A54-498C-9686-BF28D942465A}" destId="{C1C79618-03CB-4F9C-A7F7-71B445B7DBF4}" srcOrd="1" destOrd="0" presId="urn:microsoft.com/office/officeart/2005/8/layout/list1"/>
    <dgm:cxn modelId="{3B7153D6-9FA8-4EA6-969D-C140894D5912}" type="presParOf" srcId="{31F65A0F-5375-41A6-BF83-8BA8107FF349}" destId="{825D29A7-7159-4447-A5E9-CAF9443A22BB}" srcOrd="5" destOrd="0" presId="urn:microsoft.com/office/officeart/2005/8/layout/list1"/>
    <dgm:cxn modelId="{A9DF9C87-7C12-4563-A560-BB153D5AF03B}" type="presParOf" srcId="{31F65A0F-5375-41A6-BF83-8BA8107FF349}" destId="{7813EA24-DF0C-45AF-8A0B-68097E0888AB}" srcOrd="6"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0F4A9-C599-462B-B4BD-41CA396C9E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994B04F-BDE9-46FB-8C81-A2F7327F8D52}">
      <dgm:prSet/>
      <dgm:spPr/>
      <dgm:t>
        <a:bodyPr/>
        <a:lstStyle/>
        <a:p>
          <a:pPr>
            <a:lnSpc>
              <a:spcPct val="100000"/>
            </a:lnSpc>
          </a:pPr>
          <a:r>
            <a:rPr lang="fr-CA" b="0" i="0" dirty="0">
              <a:solidFill>
                <a:srgbClr val="4D4D4F"/>
              </a:solidFill>
            </a:rPr>
            <a:t>En 2017, la MRC de Rouville a travaillé à déterminer ses priorités d’action en matière de vélo et de développement du territoire. Le Parc régional linéaire </a:t>
          </a:r>
          <a:br>
            <a:rPr lang="fr-CA" b="0" i="0" dirty="0">
              <a:solidFill>
                <a:srgbClr val="4D4D4F"/>
              </a:solidFill>
            </a:rPr>
          </a:br>
          <a:r>
            <a:rPr lang="fr-CA" b="0" i="0" dirty="0">
              <a:solidFill>
                <a:srgbClr val="4D4D4F"/>
              </a:solidFill>
            </a:rPr>
            <a:t>La Route des Champs était au cœur de cette réflexion.</a:t>
          </a:r>
          <a:endParaRPr lang="en-US" dirty="0">
            <a:solidFill>
              <a:srgbClr val="4D4D4F"/>
            </a:solidFill>
          </a:endParaRPr>
        </a:p>
      </dgm:t>
    </dgm:pt>
    <dgm:pt modelId="{ECA62CB9-DAFA-45DE-B915-285CAD53DED2}" type="parTrans" cxnId="{A9FB5EF4-4AA7-4FE9-ADBF-6F80E8351BD7}">
      <dgm:prSet/>
      <dgm:spPr/>
      <dgm:t>
        <a:bodyPr/>
        <a:lstStyle/>
        <a:p>
          <a:endParaRPr lang="en-US"/>
        </a:p>
      </dgm:t>
    </dgm:pt>
    <dgm:pt modelId="{0893D955-7ACE-4056-94EA-A875A0DCC708}" type="sibTrans" cxnId="{A9FB5EF4-4AA7-4FE9-ADBF-6F80E8351BD7}">
      <dgm:prSet/>
      <dgm:spPr/>
      <dgm:t>
        <a:bodyPr/>
        <a:lstStyle/>
        <a:p>
          <a:endParaRPr lang="en-US"/>
        </a:p>
      </dgm:t>
    </dgm:pt>
    <dgm:pt modelId="{0C50EF83-C3F9-490C-A95E-88E93C85A2F4}">
      <dgm:prSet/>
      <dgm:spPr/>
      <dgm:t>
        <a:bodyPr/>
        <a:lstStyle/>
        <a:p>
          <a:pPr>
            <a:lnSpc>
              <a:spcPct val="100000"/>
            </a:lnSpc>
          </a:pPr>
          <a:r>
            <a:rPr lang="fr-CA" b="0" i="0" dirty="0">
              <a:solidFill>
                <a:srgbClr val="4D4D4F"/>
              </a:solidFill>
            </a:rPr>
            <a:t>Le plan propose ainsi diverses recommandations favorisant notamment l’essor du cyclotourisme, l’attractivité du territoire ainsi que le développement économique de la région.</a:t>
          </a:r>
          <a:endParaRPr lang="en-US" dirty="0">
            <a:solidFill>
              <a:srgbClr val="4D4D4F"/>
            </a:solidFill>
          </a:endParaRPr>
        </a:p>
      </dgm:t>
    </dgm:pt>
    <dgm:pt modelId="{C5FF4BF1-5319-47DF-A584-364E27911DA3}" type="parTrans" cxnId="{5DC862B5-C12E-4579-8840-4A52F396DB4F}">
      <dgm:prSet/>
      <dgm:spPr/>
      <dgm:t>
        <a:bodyPr/>
        <a:lstStyle/>
        <a:p>
          <a:endParaRPr lang="en-US"/>
        </a:p>
      </dgm:t>
    </dgm:pt>
    <dgm:pt modelId="{EF7A802C-5E6E-4680-9AB9-D844C2F48C8D}" type="sibTrans" cxnId="{5DC862B5-C12E-4579-8840-4A52F396DB4F}">
      <dgm:prSet/>
      <dgm:spPr/>
      <dgm:t>
        <a:bodyPr/>
        <a:lstStyle/>
        <a:p>
          <a:endParaRPr lang="en-US"/>
        </a:p>
      </dgm:t>
    </dgm:pt>
    <dgm:pt modelId="{A2129BF4-AD00-4493-8120-806C4B88727D}" type="pres">
      <dgm:prSet presAssocID="{7100F4A9-C599-462B-B4BD-41CA396C9E97}" presName="root" presStyleCnt="0">
        <dgm:presLayoutVars>
          <dgm:dir/>
          <dgm:resizeHandles val="exact"/>
        </dgm:presLayoutVars>
      </dgm:prSet>
      <dgm:spPr/>
    </dgm:pt>
    <dgm:pt modelId="{7E40379C-368E-4143-A6F3-2C116D47C191}" type="pres">
      <dgm:prSet presAssocID="{3994B04F-BDE9-46FB-8C81-A2F7327F8D52}" presName="compNode" presStyleCnt="0"/>
      <dgm:spPr/>
    </dgm:pt>
    <dgm:pt modelId="{ADF5418C-9227-4E0E-8A22-24C88FC828B8}" type="pres">
      <dgm:prSet presAssocID="{3994B04F-BDE9-46FB-8C81-A2F7327F8D52}" presName="bgRect" presStyleLbl="bgShp" presStyleIdx="0" presStyleCnt="2"/>
      <dgm:spPr/>
    </dgm:pt>
    <dgm:pt modelId="{9C6A0281-9129-4BC9-93BC-384BC4CDC6C7}" type="pres">
      <dgm:prSet presAssocID="{3994B04F-BDE9-46FB-8C81-A2F7327F8D5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yclisme"/>
        </a:ext>
      </dgm:extLst>
    </dgm:pt>
    <dgm:pt modelId="{0811C20C-4899-4C8C-944E-758A154AD3FA}" type="pres">
      <dgm:prSet presAssocID="{3994B04F-BDE9-46FB-8C81-A2F7327F8D52}" presName="spaceRect" presStyleCnt="0"/>
      <dgm:spPr/>
    </dgm:pt>
    <dgm:pt modelId="{FB3693BB-F50D-4145-8465-18B675BD0EB9}" type="pres">
      <dgm:prSet presAssocID="{3994B04F-BDE9-46FB-8C81-A2F7327F8D52}" presName="parTx" presStyleLbl="revTx" presStyleIdx="0" presStyleCnt="2">
        <dgm:presLayoutVars>
          <dgm:chMax val="0"/>
          <dgm:chPref val="0"/>
        </dgm:presLayoutVars>
      </dgm:prSet>
      <dgm:spPr/>
    </dgm:pt>
    <dgm:pt modelId="{C5C736CE-3BDD-413C-936D-5283B6890B5B}" type="pres">
      <dgm:prSet presAssocID="{0893D955-7ACE-4056-94EA-A875A0DCC708}" presName="sibTrans" presStyleCnt="0"/>
      <dgm:spPr/>
    </dgm:pt>
    <dgm:pt modelId="{E746EB11-5033-4546-A2A8-2711883F25F4}" type="pres">
      <dgm:prSet presAssocID="{0C50EF83-C3F9-490C-A95E-88E93C85A2F4}" presName="compNode" presStyleCnt="0"/>
      <dgm:spPr/>
    </dgm:pt>
    <dgm:pt modelId="{48645EC0-857D-48BF-A419-AE3C601510A9}" type="pres">
      <dgm:prSet presAssocID="{0C50EF83-C3F9-490C-A95E-88E93C85A2F4}" presName="bgRect" presStyleLbl="bgShp" presStyleIdx="1" presStyleCnt="2"/>
      <dgm:spPr/>
    </dgm:pt>
    <dgm:pt modelId="{C2F83760-B3D9-4707-BDAB-B5EDAB28DE6A}" type="pres">
      <dgm:prSet presAssocID="{0C50EF83-C3F9-490C-A95E-88E93C85A2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che"/>
        </a:ext>
      </dgm:extLst>
    </dgm:pt>
    <dgm:pt modelId="{F63F965D-941D-43E9-AF26-CCC6D0B654A3}" type="pres">
      <dgm:prSet presAssocID="{0C50EF83-C3F9-490C-A95E-88E93C85A2F4}" presName="spaceRect" presStyleCnt="0"/>
      <dgm:spPr/>
    </dgm:pt>
    <dgm:pt modelId="{13A275FB-5468-4287-8FF2-97F800BD38E4}" type="pres">
      <dgm:prSet presAssocID="{0C50EF83-C3F9-490C-A95E-88E93C85A2F4}" presName="parTx" presStyleLbl="revTx" presStyleIdx="1" presStyleCnt="2">
        <dgm:presLayoutVars>
          <dgm:chMax val="0"/>
          <dgm:chPref val="0"/>
        </dgm:presLayoutVars>
      </dgm:prSet>
      <dgm:spPr/>
    </dgm:pt>
  </dgm:ptLst>
  <dgm:cxnLst>
    <dgm:cxn modelId="{9E53AA50-7517-43A0-8D9B-ED4C760EA2FF}" type="presOf" srcId="{3994B04F-BDE9-46FB-8C81-A2F7327F8D52}" destId="{FB3693BB-F50D-4145-8465-18B675BD0EB9}" srcOrd="0" destOrd="0" presId="urn:microsoft.com/office/officeart/2018/2/layout/IconVerticalSolidList"/>
    <dgm:cxn modelId="{B7D103B5-8420-430B-B7EF-AF02687CCA84}" type="presOf" srcId="{0C50EF83-C3F9-490C-A95E-88E93C85A2F4}" destId="{13A275FB-5468-4287-8FF2-97F800BD38E4}" srcOrd="0" destOrd="0" presId="urn:microsoft.com/office/officeart/2018/2/layout/IconVerticalSolidList"/>
    <dgm:cxn modelId="{5DC862B5-C12E-4579-8840-4A52F396DB4F}" srcId="{7100F4A9-C599-462B-B4BD-41CA396C9E97}" destId="{0C50EF83-C3F9-490C-A95E-88E93C85A2F4}" srcOrd="1" destOrd="0" parTransId="{C5FF4BF1-5319-47DF-A584-364E27911DA3}" sibTransId="{EF7A802C-5E6E-4680-9AB9-D844C2F48C8D}"/>
    <dgm:cxn modelId="{A9FB5EF4-4AA7-4FE9-ADBF-6F80E8351BD7}" srcId="{7100F4A9-C599-462B-B4BD-41CA396C9E97}" destId="{3994B04F-BDE9-46FB-8C81-A2F7327F8D52}" srcOrd="0" destOrd="0" parTransId="{ECA62CB9-DAFA-45DE-B915-285CAD53DED2}" sibTransId="{0893D955-7ACE-4056-94EA-A875A0DCC708}"/>
    <dgm:cxn modelId="{8FBD9BFB-2D7E-4CB8-927C-D1F92DA211EC}" type="presOf" srcId="{7100F4A9-C599-462B-B4BD-41CA396C9E97}" destId="{A2129BF4-AD00-4493-8120-806C4B88727D}" srcOrd="0" destOrd="0" presId="urn:microsoft.com/office/officeart/2018/2/layout/IconVerticalSolidList"/>
    <dgm:cxn modelId="{58DE5662-062C-41DE-83A4-C97BF28A3B74}" type="presParOf" srcId="{A2129BF4-AD00-4493-8120-806C4B88727D}" destId="{7E40379C-368E-4143-A6F3-2C116D47C191}" srcOrd="0" destOrd="0" presId="urn:microsoft.com/office/officeart/2018/2/layout/IconVerticalSolidList"/>
    <dgm:cxn modelId="{53C0807C-1245-4C3F-B6C7-2FFA609AD9AF}" type="presParOf" srcId="{7E40379C-368E-4143-A6F3-2C116D47C191}" destId="{ADF5418C-9227-4E0E-8A22-24C88FC828B8}" srcOrd="0" destOrd="0" presId="urn:microsoft.com/office/officeart/2018/2/layout/IconVerticalSolidList"/>
    <dgm:cxn modelId="{95EB6E4A-C570-4661-9AC2-AC0365C44104}" type="presParOf" srcId="{7E40379C-368E-4143-A6F3-2C116D47C191}" destId="{9C6A0281-9129-4BC9-93BC-384BC4CDC6C7}" srcOrd="1" destOrd="0" presId="urn:microsoft.com/office/officeart/2018/2/layout/IconVerticalSolidList"/>
    <dgm:cxn modelId="{9383DC53-A4C7-437D-BBC6-367F707AB30F}" type="presParOf" srcId="{7E40379C-368E-4143-A6F3-2C116D47C191}" destId="{0811C20C-4899-4C8C-944E-758A154AD3FA}" srcOrd="2" destOrd="0" presId="urn:microsoft.com/office/officeart/2018/2/layout/IconVerticalSolidList"/>
    <dgm:cxn modelId="{EFE8063B-1538-4D3B-A3F1-F44E3B4B1CC7}" type="presParOf" srcId="{7E40379C-368E-4143-A6F3-2C116D47C191}" destId="{FB3693BB-F50D-4145-8465-18B675BD0EB9}" srcOrd="3" destOrd="0" presId="urn:microsoft.com/office/officeart/2018/2/layout/IconVerticalSolidList"/>
    <dgm:cxn modelId="{56294905-4AD4-4357-B831-E2382E0DC5EA}" type="presParOf" srcId="{A2129BF4-AD00-4493-8120-806C4B88727D}" destId="{C5C736CE-3BDD-413C-936D-5283B6890B5B}" srcOrd="1" destOrd="0" presId="urn:microsoft.com/office/officeart/2018/2/layout/IconVerticalSolidList"/>
    <dgm:cxn modelId="{CA6A8D6E-0116-437D-BC15-D8B2A3B1061B}" type="presParOf" srcId="{A2129BF4-AD00-4493-8120-806C4B88727D}" destId="{E746EB11-5033-4546-A2A8-2711883F25F4}" srcOrd="2" destOrd="0" presId="urn:microsoft.com/office/officeart/2018/2/layout/IconVerticalSolidList"/>
    <dgm:cxn modelId="{3CC77655-C328-4956-9962-E060A4D2A86A}" type="presParOf" srcId="{E746EB11-5033-4546-A2A8-2711883F25F4}" destId="{48645EC0-857D-48BF-A419-AE3C601510A9}" srcOrd="0" destOrd="0" presId="urn:microsoft.com/office/officeart/2018/2/layout/IconVerticalSolidList"/>
    <dgm:cxn modelId="{F916B1E7-B6F6-4144-B252-9AE172B8E675}" type="presParOf" srcId="{E746EB11-5033-4546-A2A8-2711883F25F4}" destId="{C2F83760-B3D9-4707-BDAB-B5EDAB28DE6A}" srcOrd="1" destOrd="0" presId="urn:microsoft.com/office/officeart/2018/2/layout/IconVerticalSolidList"/>
    <dgm:cxn modelId="{90AAE932-E201-4B09-8095-61373083D0B0}" type="presParOf" srcId="{E746EB11-5033-4546-A2A8-2711883F25F4}" destId="{F63F965D-941D-43E9-AF26-CCC6D0B654A3}" srcOrd="2" destOrd="0" presId="urn:microsoft.com/office/officeart/2018/2/layout/IconVerticalSolidList"/>
    <dgm:cxn modelId="{93B9279C-CE7E-42C9-B84A-2CF7C70EC368}" type="presParOf" srcId="{E746EB11-5033-4546-A2A8-2711883F25F4}" destId="{13A275FB-5468-4287-8FF2-97F800BD38E4}"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8A846BE-51A9-4BA7-9258-ECFAE05E7F40}" type="doc">
      <dgm:prSet loTypeId="urn:microsoft.com/office/officeart/2016/7/layout/LinearArrowProcessNumbered#1" loCatId="process" qsTypeId="urn:microsoft.com/office/officeart/2005/8/quickstyle/simple1" qsCatId="simple" csTypeId="urn:microsoft.com/office/officeart/2005/8/colors/accent1_2" csCatId="accent1" phldr="1"/>
      <dgm:spPr/>
      <dgm:t>
        <a:bodyPr rtlCol="0"/>
        <a:lstStyle/>
        <a:p>
          <a:pPr rtl="0"/>
          <a:endParaRPr lang="en-US"/>
        </a:p>
      </dgm:t>
    </dgm:pt>
    <dgm:pt modelId="{BA0D1191-41B5-4E4E-98CA-BB121638FA27}">
      <dgm:prSet custT="1"/>
      <dgm:spPr/>
      <dgm:t>
        <a:bodyPr anchor="ctr"/>
        <a:lstStyle/>
        <a:p>
          <a:pPr algn="ctr">
            <a:lnSpc>
              <a:spcPct val="100000"/>
            </a:lnSpc>
            <a:buNone/>
          </a:pPr>
          <a:r>
            <a:rPr lang="fr-CA" sz="1700" b="1" u="sng" dirty="0">
              <a:solidFill>
                <a:schemeClr val="tx1"/>
              </a:solidFill>
            </a:rPr>
            <a:t>2022-2023</a:t>
          </a:r>
        </a:p>
        <a:p>
          <a:pPr algn="ctr">
            <a:lnSpc>
              <a:spcPct val="100000"/>
            </a:lnSpc>
            <a:buNone/>
          </a:pPr>
          <a:r>
            <a:rPr lang="fr-CA" sz="1500" b="1" dirty="0">
              <a:solidFill>
                <a:srgbClr val="4D4D4F"/>
              </a:solidFill>
            </a:rPr>
            <a:t>Réaménagement </a:t>
          </a:r>
          <a:br>
            <a:rPr lang="fr-CA" sz="1500" b="1" dirty="0">
              <a:solidFill>
                <a:srgbClr val="4D4D4F"/>
              </a:solidFill>
            </a:rPr>
          </a:br>
          <a:r>
            <a:rPr lang="fr-CA" sz="1500" b="1" dirty="0">
              <a:solidFill>
                <a:srgbClr val="4D4D4F"/>
              </a:solidFill>
            </a:rPr>
            <a:t>des intersections</a:t>
          </a:r>
          <a:endParaRPr lang="fr-CA" sz="1500" noProof="0" dirty="0">
            <a:solidFill>
              <a:srgbClr val="4D4D4F"/>
            </a:solidFill>
          </a:endParaRPr>
        </a:p>
      </dgm:t>
    </dgm:pt>
    <dgm:pt modelId="{BF60A160-E127-4E75-A05F-AE196FFF76E3}" type="parTrans" cxnId="{11BC0A66-4F6B-4022-AC12-122A0951BEB5}">
      <dgm:prSet/>
      <dgm:spPr/>
      <dgm:t>
        <a:bodyPr rtlCol="0"/>
        <a:lstStyle/>
        <a:p>
          <a:pPr rtl="0"/>
          <a:endParaRPr lang="fr-CA" noProof="0" dirty="0"/>
        </a:p>
      </dgm:t>
    </dgm:pt>
    <dgm:pt modelId="{43A04663-B22C-4CA5-9BCF-3B42D70D691D}" type="sibTrans" cxnId="{11BC0A66-4F6B-4022-AC12-122A0951BEB5}">
      <dgm:prSet phldrT="3" phldr="0"/>
      <dgm:spPr/>
      <dgm:t>
        <a:bodyPr rtlCol="0"/>
        <a:lstStyle/>
        <a:p>
          <a:pPr rtl="0"/>
          <a:r>
            <a:rPr lang="fr-CA" noProof="0"/>
            <a:t>3</a:t>
          </a:r>
          <a:endParaRPr lang="fr-CA" noProof="0" dirty="0"/>
        </a:p>
      </dgm:t>
    </dgm:pt>
    <dgm:pt modelId="{F51E9CC3-7037-4F02-B46D-0FD713A8E8BB}">
      <dgm:prSet custT="1"/>
      <dgm:spPr/>
      <dgm:t>
        <a:bodyPr anchor="ctr"/>
        <a:lstStyle/>
        <a:p>
          <a:pPr algn="ctr" rtl="0">
            <a:lnSpc>
              <a:spcPct val="100000"/>
            </a:lnSpc>
          </a:pPr>
          <a:r>
            <a:rPr lang="fr-CA" sz="1700" b="1" u="sng" dirty="0">
              <a:solidFill>
                <a:schemeClr val="tx1"/>
              </a:solidFill>
            </a:rPr>
            <a:t>2019-2021</a:t>
          </a:r>
        </a:p>
        <a:p>
          <a:pPr algn="ctr" rtl="0">
            <a:lnSpc>
              <a:spcPct val="100000"/>
            </a:lnSpc>
          </a:pPr>
          <a:r>
            <a:rPr lang="fr-CA" sz="1500" b="1" dirty="0">
              <a:solidFill>
                <a:srgbClr val="4D4D4F"/>
              </a:solidFill>
            </a:rPr>
            <a:t>Réaménagement des haltes et  des</a:t>
          </a:r>
          <a:br>
            <a:rPr lang="fr-CA" sz="1500" b="1" dirty="0">
              <a:solidFill>
                <a:srgbClr val="4D4D4F"/>
              </a:solidFill>
            </a:rPr>
          </a:br>
          <a:r>
            <a:rPr lang="fr-CA" sz="1500" b="1" dirty="0">
              <a:solidFill>
                <a:srgbClr val="4D4D4F"/>
              </a:solidFill>
            </a:rPr>
            <a:t>aires de repos</a:t>
          </a:r>
          <a:endParaRPr lang="en-US" sz="1500" dirty="0">
            <a:solidFill>
              <a:srgbClr val="4D4D4F"/>
            </a:solidFill>
          </a:endParaRPr>
        </a:p>
      </dgm:t>
    </dgm:pt>
    <dgm:pt modelId="{DDE4B3D6-B7CF-4F5C-BF69-A64B857E90E4}" type="parTrans" cxnId="{82EDB96F-12C8-4690-9BAA-AE021B95087B}">
      <dgm:prSet/>
      <dgm:spPr/>
      <dgm:t>
        <a:bodyPr/>
        <a:lstStyle/>
        <a:p>
          <a:endParaRPr lang="fr-CA"/>
        </a:p>
      </dgm:t>
    </dgm:pt>
    <dgm:pt modelId="{1CE0F554-7301-4A66-9C61-00B2B6E0691F}" type="sibTrans" cxnId="{82EDB96F-12C8-4690-9BAA-AE021B95087B}">
      <dgm:prSet phldrT="2" phldr="0"/>
      <dgm:spPr/>
      <dgm:t>
        <a:bodyPr/>
        <a:lstStyle/>
        <a:p>
          <a:r>
            <a:rPr lang="fr-CA"/>
            <a:t>2</a:t>
          </a:r>
        </a:p>
      </dgm:t>
    </dgm:pt>
    <dgm:pt modelId="{B2A41E03-30D4-4D5E-A090-3F540F5BECEA}">
      <dgm:prSet custT="1"/>
      <dgm:spPr/>
      <dgm:t>
        <a:bodyPr anchor="ctr"/>
        <a:lstStyle/>
        <a:p>
          <a:pPr algn="ctr" rtl="0">
            <a:lnSpc>
              <a:spcPct val="100000"/>
            </a:lnSpc>
          </a:pPr>
          <a:r>
            <a:rPr lang="fr-CA" sz="1700" b="1" u="sng" dirty="0">
              <a:solidFill>
                <a:schemeClr val="tx1"/>
              </a:solidFill>
            </a:rPr>
            <a:t>2018</a:t>
          </a:r>
          <a:r>
            <a:rPr lang="fr-CA" sz="1700" b="1" u="sng" dirty="0">
              <a:solidFill>
                <a:srgbClr val="4D4D4F"/>
              </a:solidFill>
            </a:rPr>
            <a:t> </a:t>
          </a:r>
        </a:p>
        <a:p>
          <a:pPr algn="ctr" rtl="0">
            <a:lnSpc>
              <a:spcPct val="100000"/>
            </a:lnSpc>
          </a:pPr>
          <a:r>
            <a:rPr lang="fr-CA" sz="1500" b="1" dirty="0">
              <a:solidFill>
                <a:srgbClr val="4D4D4F"/>
              </a:solidFill>
            </a:rPr>
            <a:t>Asphaltage 11,3 km dans les secteurs de Marieville et </a:t>
          </a:r>
          <a:br>
            <a:rPr lang="fr-CA" sz="1500" b="1" dirty="0">
              <a:solidFill>
                <a:srgbClr val="4D4D4F"/>
              </a:solidFill>
            </a:rPr>
          </a:br>
          <a:r>
            <a:rPr lang="fr-CA" sz="1500" b="1" dirty="0">
              <a:solidFill>
                <a:srgbClr val="4D4D4F"/>
              </a:solidFill>
            </a:rPr>
            <a:t>de Rougemont</a:t>
          </a:r>
          <a:endParaRPr lang="en-US" sz="1500" dirty="0">
            <a:solidFill>
              <a:srgbClr val="4D4D4F"/>
            </a:solidFill>
          </a:endParaRPr>
        </a:p>
      </dgm:t>
    </dgm:pt>
    <dgm:pt modelId="{E7BCB11C-5120-4B28-A639-97D57CED54C9}" type="parTrans" cxnId="{9ABEF151-76F8-4187-B101-21FF4E71E3A1}">
      <dgm:prSet/>
      <dgm:spPr/>
      <dgm:t>
        <a:bodyPr/>
        <a:lstStyle/>
        <a:p>
          <a:endParaRPr lang="fr-CA"/>
        </a:p>
      </dgm:t>
    </dgm:pt>
    <dgm:pt modelId="{5C43D53E-EF2E-411B-A29C-7D2D95E17ECA}" type="sibTrans" cxnId="{9ABEF151-76F8-4187-B101-21FF4E71E3A1}">
      <dgm:prSet phldrT="1" phldr="0"/>
      <dgm:spPr/>
      <dgm:t>
        <a:bodyPr/>
        <a:lstStyle/>
        <a:p>
          <a:r>
            <a:rPr lang="fr-CA"/>
            <a:t>1</a:t>
          </a:r>
          <a:endParaRPr lang="fr-CA" dirty="0"/>
        </a:p>
      </dgm:t>
    </dgm:pt>
    <dgm:pt modelId="{E51B1B18-07AF-482D-B06E-125E38CB75C6}">
      <dgm:prSet custT="1"/>
      <dgm:spPr/>
      <dgm:t>
        <a:bodyPr anchor="ctr"/>
        <a:lstStyle/>
        <a:p>
          <a:pPr algn="ctr" rtl="0">
            <a:lnSpc>
              <a:spcPct val="100000"/>
            </a:lnSpc>
          </a:pPr>
          <a:r>
            <a:rPr lang="fr-CA" sz="1700" b="1" u="sng" dirty="0">
              <a:solidFill>
                <a:schemeClr val="tx1"/>
              </a:solidFill>
            </a:rPr>
            <a:t>2018-2024</a:t>
          </a:r>
        </a:p>
        <a:p>
          <a:pPr algn="ctr" rtl="0">
            <a:lnSpc>
              <a:spcPct val="100000"/>
            </a:lnSpc>
          </a:pPr>
          <a:r>
            <a:rPr lang="fr-CA" sz="1500" b="1" dirty="0">
              <a:solidFill>
                <a:srgbClr val="4D4D4F"/>
              </a:solidFill>
            </a:rPr>
            <a:t>Prolongement du PRLRDC dans les secteurs de </a:t>
          </a:r>
          <a:br>
            <a:rPr lang="fr-CA" sz="1500" b="1" dirty="0">
              <a:solidFill>
                <a:srgbClr val="4D4D4F"/>
              </a:solidFill>
            </a:rPr>
          </a:br>
          <a:r>
            <a:rPr lang="fr-CA" sz="1500" b="1" dirty="0">
              <a:solidFill>
                <a:srgbClr val="4D4D4F"/>
              </a:solidFill>
            </a:rPr>
            <a:t>Marieville et</a:t>
          </a:r>
          <a:br>
            <a:rPr lang="fr-CA" sz="1500" b="1" dirty="0">
              <a:solidFill>
                <a:srgbClr val="4D4D4F"/>
              </a:solidFill>
            </a:rPr>
          </a:br>
          <a:r>
            <a:rPr lang="fr-CA" sz="1500" b="1" dirty="0">
              <a:solidFill>
                <a:srgbClr val="4D4D4F"/>
              </a:solidFill>
            </a:rPr>
            <a:t>de Richelieu</a:t>
          </a:r>
        </a:p>
      </dgm:t>
    </dgm:pt>
    <dgm:pt modelId="{9DD65495-CD02-4BFA-907F-59031C8FD703}" type="parTrans" cxnId="{9CD5C7FA-7D5E-4F8B-98C4-871A54F19D1A}">
      <dgm:prSet/>
      <dgm:spPr/>
      <dgm:t>
        <a:bodyPr/>
        <a:lstStyle/>
        <a:p>
          <a:endParaRPr lang="fr-CA"/>
        </a:p>
      </dgm:t>
    </dgm:pt>
    <dgm:pt modelId="{CD09E951-6BCB-4F1A-B313-4D256B8684DE}" type="sibTrans" cxnId="{9CD5C7FA-7D5E-4F8B-98C4-871A54F19D1A}">
      <dgm:prSet phldrT="5" phldr="0"/>
      <dgm:spPr/>
      <dgm:t>
        <a:bodyPr/>
        <a:lstStyle/>
        <a:p>
          <a:r>
            <a:rPr lang="fr-CA"/>
            <a:t>5</a:t>
          </a:r>
        </a:p>
      </dgm:t>
    </dgm:pt>
    <dgm:pt modelId="{4CAD236F-15BF-4F00-90C5-041A451F1B30}">
      <dgm:prSet custT="1"/>
      <dgm:spPr/>
      <dgm:t>
        <a:bodyPr anchor="ctr"/>
        <a:lstStyle/>
        <a:p>
          <a:pPr algn="ctr" rtl="0">
            <a:lnSpc>
              <a:spcPct val="100000"/>
            </a:lnSpc>
          </a:pPr>
          <a:r>
            <a:rPr lang="fr-CA" sz="1700" b="1" u="sng" dirty="0">
              <a:solidFill>
                <a:schemeClr val="tx1"/>
              </a:solidFill>
            </a:rPr>
            <a:t>2022-2023</a:t>
          </a:r>
        </a:p>
        <a:p>
          <a:pPr algn="ctr" rtl="0">
            <a:lnSpc>
              <a:spcPct val="100000"/>
            </a:lnSpc>
          </a:pPr>
          <a:r>
            <a:rPr lang="fr-CA" sz="1500" b="1" dirty="0">
              <a:solidFill>
                <a:srgbClr val="4D4D4F"/>
              </a:solidFill>
            </a:rPr>
            <a:t>Renouvellement de la signalisation routière et réglementaire </a:t>
          </a:r>
          <a:br>
            <a:rPr lang="fr-CA" sz="1500" b="1" dirty="0">
              <a:solidFill>
                <a:srgbClr val="4D4D4F"/>
              </a:solidFill>
            </a:rPr>
          </a:br>
          <a:r>
            <a:rPr lang="fr-CA" sz="1500" b="1" dirty="0">
              <a:solidFill>
                <a:srgbClr val="4D4D4F"/>
              </a:solidFill>
            </a:rPr>
            <a:t>sur la piste cyclable </a:t>
          </a:r>
        </a:p>
      </dgm:t>
    </dgm:pt>
    <dgm:pt modelId="{23F78922-6D32-4162-B3D6-390373678941}" type="parTrans" cxnId="{4AFCC333-8A21-43F7-91E8-4B93E9339688}">
      <dgm:prSet/>
      <dgm:spPr/>
      <dgm:t>
        <a:bodyPr/>
        <a:lstStyle/>
        <a:p>
          <a:endParaRPr lang="fr-CA"/>
        </a:p>
      </dgm:t>
    </dgm:pt>
    <dgm:pt modelId="{B00B150A-89E6-4816-A628-502D2095D91A}" type="sibTrans" cxnId="{4AFCC333-8A21-43F7-91E8-4B93E9339688}">
      <dgm:prSet phldrT="4" phldr="0"/>
      <dgm:spPr/>
      <dgm:t>
        <a:bodyPr/>
        <a:lstStyle/>
        <a:p>
          <a:r>
            <a:rPr lang="fr-CA"/>
            <a:t>4</a:t>
          </a:r>
        </a:p>
      </dgm:t>
    </dgm:pt>
    <dgm:pt modelId="{D9938462-A694-4D2B-BC8A-98DD7FFDFAAA}" type="pres">
      <dgm:prSet presAssocID="{98A846BE-51A9-4BA7-9258-ECFAE05E7F40}" presName="linearFlow" presStyleCnt="0">
        <dgm:presLayoutVars>
          <dgm:dir/>
          <dgm:animLvl val="lvl"/>
          <dgm:resizeHandles val="exact"/>
        </dgm:presLayoutVars>
      </dgm:prSet>
      <dgm:spPr/>
    </dgm:pt>
    <dgm:pt modelId="{3D075EC2-6E64-43F5-9157-9E765D0B1685}" type="pres">
      <dgm:prSet presAssocID="{B2A41E03-30D4-4D5E-A090-3F540F5BECEA}" presName="compositeNode" presStyleCnt="0"/>
      <dgm:spPr/>
    </dgm:pt>
    <dgm:pt modelId="{E475039C-A92B-4AA0-A25C-B3D7C55FD8E5}" type="pres">
      <dgm:prSet presAssocID="{B2A41E03-30D4-4D5E-A090-3F540F5BECEA}" presName="parTx" presStyleLbl="node1" presStyleIdx="0" presStyleCnt="0">
        <dgm:presLayoutVars>
          <dgm:chMax val="0"/>
          <dgm:chPref val="0"/>
          <dgm:bulletEnabled val="1"/>
        </dgm:presLayoutVars>
      </dgm:prSet>
      <dgm:spPr/>
    </dgm:pt>
    <dgm:pt modelId="{A9950D28-531F-48ED-B50A-061A98303EBE}" type="pres">
      <dgm:prSet presAssocID="{B2A41E03-30D4-4D5E-A090-3F540F5BECEA}" presName="parSh" presStyleCnt="0"/>
      <dgm:spPr/>
    </dgm:pt>
    <dgm:pt modelId="{A089085B-E6FE-4268-8142-B394474A0C3D}" type="pres">
      <dgm:prSet presAssocID="{B2A41E03-30D4-4D5E-A090-3F540F5BECEA}" presName="lineNode" presStyleLbl="alignAccFollowNode1" presStyleIdx="0" presStyleCnt="15"/>
      <dgm:spPr/>
    </dgm:pt>
    <dgm:pt modelId="{D6C9661F-C3A6-4BA0-8367-5F9B27E40CF0}" type="pres">
      <dgm:prSet presAssocID="{B2A41E03-30D4-4D5E-A090-3F540F5BECEA}" presName="lineArrowNode" presStyleLbl="alignAccFollowNode1" presStyleIdx="1" presStyleCnt="15"/>
      <dgm:spPr/>
    </dgm:pt>
    <dgm:pt modelId="{1B223C55-B3C7-4728-8662-09DBE0CB5247}" type="pres">
      <dgm:prSet presAssocID="{5C43D53E-EF2E-411B-A29C-7D2D95E17ECA}" presName="sibTransNodeCircle" presStyleLbl="alignNode1" presStyleIdx="0" presStyleCnt="5">
        <dgm:presLayoutVars>
          <dgm:chMax val="0"/>
          <dgm:bulletEnabled/>
        </dgm:presLayoutVars>
      </dgm:prSet>
      <dgm:spPr/>
    </dgm:pt>
    <dgm:pt modelId="{B7FC1652-AD8C-4E74-83AC-95CC6FA85359}" type="pres">
      <dgm:prSet presAssocID="{5C43D53E-EF2E-411B-A29C-7D2D95E17ECA}" presName="spacerBetweenCircleAndCallout" presStyleCnt="0">
        <dgm:presLayoutVars/>
      </dgm:prSet>
      <dgm:spPr/>
    </dgm:pt>
    <dgm:pt modelId="{EAAC8972-7F8D-43DB-AD3F-3CADDE417D32}" type="pres">
      <dgm:prSet presAssocID="{B2A41E03-30D4-4D5E-A090-3F540F5BECEA}" presName="nodeText" presStyleLbl="alignAccFollowNode1" presStyleIdx="2" presStyleCnt="15">
        <dgm:presLayoutVars>
          <dgm:bulletEnabled val="1"/>
        </dgm:presLayoutVars>
      </dgm:prSet>
      <dgm:spPr/>
    </dgm:pt>
    <dgm:pt modelId="{298352AF-DBC4-41F6-A4CF-855ADEEAC7DB}" type="pres">
      <dgm:prSet presAssocID="{5C43D53E-EF2E-411B-A29C-7D2D95E17ECA}" presName="sibTransComposite" presStyleCnt="0"/>
      <dgm:spPr/>
    </dgm:pt>
    <dgm:pt modelId="{846A99DF-4760-43FC-BBD0-49AB6ADDF694}" type="pres">
      <dgm:prSet presAssocID="{F51E9CC3-7037-4F02-B46D-0FD713A8E8BB}" presName="compositeNode" presStyleCnt="0"/>
      <dgm:spPr/>
    </dgm:pt>
    <dgm:pt modelId="{060F3623-EDBB-4BFC-AB97-9E2F39269A04}" type="pres">
      <dgm:prSet presAssocID="{F51E9CC3-7037-4F02-B46D-0FD713A8E8BB}" presName="parTx" presStyleLbl="node1" presStyleIdx="0" presStyleCnt="0">
        <dgm:presLayoutVars>
          <dgm:chMax val="0"/>
          <dgm:chPref val="0"/>
          <dgm:bulletEnabled val="1"/>
        </dgm:presLayoutVars>
      </dgm:prSet>
      <dgm:spPr/>
    </dgm:pt>
    <dgm:pt modelId="{A7517453-D558-44E5-85D3-6E52A6FCC8D0}" type="pres">
      <dgm:prSet presAssocID="{F51E9CC3-7037-4F02-B46D-0FD713A8E8BB}" presName="parSh" presStyleCnt="0"/>
      <dgm:spPr/>
    </dgm:pt>
    <dgm:pt modelId="{1FF28C53-7655-4058-B251-CAB66B5BA970}" type="pres">
      <dgm:prSet presAssocID="{F51E9CC3-7037-4F02-B46D-0FD713A8E8BB}" presName="lineNode" presStyleLbl="alignAccFollowNode1" presStyleIdx="3" presStyleCnt="15"/>
      <dgm:spPr/>
    </dgm:pt>
    <dgm:pt modelId="{8F8C24C6-12AF-4633-AF5F-3E8756A34C4C}" type="pres">
      <dgm:prSet presAssocID="{F51E9CC3-7037-4F02-B46D-0FD713A8E8BB}" presName="lineArrowNode" presStyleLbl="alignAccFollowNode1" presStyleIdx="4" presStyleCnt="15"/>
      <dgm:spPr/>
    </dgm:pt>
    <dgm:pt modelId="{4F67DFE9-EB39-4E39-A7BF-0D8FFB3C4F78}" type="pres">
      <dgm:prSet presAssocID="{1CE0F554-7301-4A66-9C61-00B2B6E0691F}" presName="sibTransNodeCircle" presStyleLbl="alignNode1" presStyleIdx="1" presStyleCnt="5">
        <dgm:presLayoutVars>
          <dgm:chMax val="0"/>
          <dgm:bulletEnabled/>
        </dgm:presLayoutVars>
      </dgm:prSet>
      <dgm:spPr/>
    </dgm:pt>
    <dgm:pt modelId="{84B43CFA-18E8-4238-A825-2DD5143E31C9}" type="pres">
      <dgm:prSet presAssocID="{1CE0F554-7301-4A66-9C61-00B2B6E0691F}" presName="spacerBetweenCircleAndCallout" presStyleCnt="0">
        <dgm:presLayoutVars/>
      </dgm:prSet>
      <dgm:spPr/>
    </dgm:pt>
    <dgm:pt modelId="{84BFC333-B132-46B4-BB5E-497E6F8D7E6F}" type="pres">
      <dgm:prSet presAssocID="{F51E9CC3-7037-4F02-B46D-0FD713A8E8BB}" presName="nodeText" presStyleLbl="alignAccFollowNode1" presStyleIdx="5" presStyleCnt="15" custScaleY="100000">
        <dgm:presLayoutVars>
          <dgm:bulletEnabled val="1"/>
        </dgm:presLayoutVars>
      </dgm:prSet>
      <dgm:spPr/>
    </dgm:pt>
    <dgm:pt modelId="{323DFF1A-77E0-4751-96B9-872B224ED12A}" type="pres">
      <dgm:prSet presAssocID="{1CE0F554-7301-4A66-9C61-00B2B6E0691F}" presName="sibTransComposite" presStyleCnt="0"/>
      <dgm:spPr/>
    </dgm:pt>
    <dgm:pt modelId="{95226D6D-DC9D-43A5-AC93-827EFF228E2A}" type="pres">
      <dgm:prSet presAssocID="{BA0D1191-41B5-4E4E-98CA-BB121638FA27}" presName="compositeNode" presStyleCnt="0"/>
      <dgm:spPr/>
    </dgm:pt>
    <dgm:pt modelId="{E45CD75C-64D3-49E1-90AB-5C892F1B60BB}" type="pres">
      <dgm:prSet presAssocID="{BA0D1191-41B5-4E4E-98CA-BB121638FA27}" presName="parTx" presStyleLbl="node1" presStyleIdx="0" presStyleCnt="0">
        <dgm:presLayoutVars>
          <dgm:chMax val="0"/>
          <dgm:chPref val="0"/>
          <dgm:bulletEnabled val="1"/>
        </dgm:presLayoutVars>
      </dgm:prSet>
      <dgm:spPr/>
    </dgm:pt>
    <dgm:pt modelId="{FEA17D8B-7307-4AC1-BA3A-35C631CF2D8B}" type="pres">
      <dgm:prSet presAssocID="{BA0D1191-41B5-4E4E-98CA-BB121638FA27}" presName="parSh" presStyleCnt="0"/>
      <dgm:spPr/>
    </dgm:pt>
    <dgm:pt modelId="{E6547311-AF0E-4FCF-BDD0-47989B866E24}" type="pres">
      <dgm:prSet presAssocID="{BA0D1191-41B5-4E4E-98CA-BB121638FA27}" presName="lineNode" presStyleLbl="alignAccFollowNode1" presStyleIdx="6" presStyleCnt="15"/>
      <dgm:spPr/>
    </dgm:pt>
    <dgm:pt modelId="{AE6DFE2B-B7F2-4F30-B659-B552E321FADD}" type="pres">
      <dgm:prSet presAssocID="{BA0D1191-41B5-4E4E-98CA-BB121638FA27}" presName="lineArrowNode" presStyleLbl="alignAccFollowNode1" presStyleIdx="7" presStyleCnt="15"/>
      <dgm:spPr/>
    </dgm:pt>
    <dgm:pt modelId="{5245C8DA-1E76-407A-B430-701BCCF29F00}" type="pres">
      <dgm:prSet presAssocID="{43A04663-B22C-4CA5-9BCF-3B42D70D691D}" presName="sibTransNodeCircle" presStyleLbl="alignNode1" presStyleIdx="2" presStyleCnt="5">
        <dgm:presLayoutVars>
          <dgm:chMax val="0"/>
          <dgm:bulletEnabled/>
        </dgm:presLayoutVars>
      </dgm:prSet>
      <dgm:spPr/>
    </dgm:pt>
    <dgm:pt modelId="{8D76F590-811B-447B-8CED-7534489F45EC}" type="pres">
      <dgm:prSet presAssocID="{43A04663-B22C-4CA5-9BCF-3B42D70D691D}" presName="spacerBetweenCircleAndCallout" presStyleCnt="0">
        <dgm:presLayoutVars/>
      </dgm:prSet>
      <dgm:spPr/>
    </dgm:pt>
    <dgm:pt modelId="{D997FB1E-CF8D-4F5C-9E93-059F85035C01}" type="pres">
      <dgm:prSet presAssocID="{BA0D1191-41B5-4E4E-98CA-BB121638FA27}" presName="nodeText" presStyleLbl="alignAccFollowNode1" presStyleIdx="8" presStyleCnt="15">
        <dgm:presLayoutVars>
          <dgm:bulletEnabled val="1"/>
        </dgm:presLayoutVars>
      </dgm:prSet>
      <dgm:spPr/>
    </dgm:pt>
    <dgm:pt modelId="{5BD921B9-FF63-486B-BBF5-5535F2AA32B5}" type="pres">
      <dgm:prSet presAssocID="{43A04663-B22C-4CA5-9BCF-3B42D70D691D}" presName="sibTransComposite" presStyleCnt="0"/>
      <dgm:spPr/>
    </dgm:pt>
    <dgm:pt modelId="{FCAF70F8-5139-4F9A-894E-B05D3F5F39CF}" type="pres">
      <dgm:prSet presAssocID="{4CAD236F-15BF-4F00-90C5-041A451F1B30}" presName="compositeNode" presStyleCnt="0"/>
      <dgm:spPr/>
    </dgm:pt>
    <dgm:pt modelId="{CDD7F092-40B4-468A-934C-797128943430}" type="pres">
      <dgm:prSet presAssocID="{4CAD236F-15BF-4F00-90C5-041A451F1B30}" presName="parTx" presStyleLbl="node1" presStyleIdx="0" presStyleCnt="0">
        <dgm:presLayoutVars>
          <dgm:chMax val="0"/>
          <dgm:chPref val="0"/>
          <dgm:bulletEnabled val="1"/>
        </dgm:presLayoutVars>
      </dgm:prSet>
      <dgm:spPr/>
    </dgm:pt>
    <dgm:pt modelId="{9EE4FE82-2692-48AA-8515-FBCCBA820ABC}" type="pres">
      <dgm:prSet presAssocID="{4CAD236F-15BF-4F00-90C5-041A451F1B30}" presName="parSh" presStyleCnt="0"/>
      <dgm:spPr/>
    </dgm:pt>
    <dgm:pt modelId="{C98E30A6-371C-491F-B510-2D910DE73BCE}" type="pres">
      <dgm:prSet presAssocID="{4CAD236F-15BF-4F00-90C5-041A451F1B30}" presName="lineNode" presStyleLbl="alignAccFollowNode1" presStyleIdx="9" presStyleCnt="15"/>
      <dgm:spPr/>
    </dgm:pt>
    <dgm:pt modelId="{83B2E483-181E-4870-82C0-A8232A3C22E7}" type="pres">
      <dgm:prSet presAssocID="{4CAD236F-15BF-4F00-90C5-041A451F1B30}" presName="lineArrowNode" presStyleLbl="alignAccFollowNode1" presStyleIdx="10" presStyleCnt="15"/>
      <dgm:spPr/>
    </dgm:pt>
    <dgm:pt modelId="{BD1A151A-D5A1-4270-B7CD-EF1F3E817983}" type="pres">
      <dgm:prSet presAssocID="{B00B150A-89E6-4816-A628-502D2095D91A}" presName="sibTransNodeCircle" presStyleLbl="alignNode1" presStyleIdx="3" presStyleCnt="5">
        <dgm:presLayoutVars>
          <dgm:chMax val="0"/>
          <dgm:bulletEnabled/>
        </dgm:presLayoutVars>
      </dgm:prSet>
      <dgm:spPr/>
    </dgm:pt>
    <dgm:pt modelId="{D1BDEC02-0973-4D77-A92D-1CDD23E124D3}" type="pres">
      <dgm:prSet presAssocID="{B00B150A-89E6-4816-A628-502D2095D91A}" presName="spacerBetweenCircleAndCallout" presStyleCnt="0">
        <dgm:presLayoutVars/>
      </dgm:prSet>
      <dgm:spPr/>
    </dgm:pt>
    <dgm:pt modelId="{86E61B8A-6724-4D36-8F8F-749D21700DBA}" type="pres">
      <dgm:prSet presAssocID="{4CAD236F-15BF-4F00-90C5-041A451F1B30}" presName="nodeText" presStyleLbl="alignAccFollowNode1" presStyleIdx="11" presStyleCnt="15" custScaleX="114888" custScaleY="100000">
        <dgm:presLayoutVars>
          <dgm:bulletEnabled val="1"/>
        </dgm:presLayoutVars>
      </dgm:prSet>
      <dgm:spPr/>
    </dgm:pt>
    <dgm:pt modelId="{75AEC343-4D15-4507-A782-9C790BF91521}" type="pres">
      <dgm:prSet presAssocID="{B00B150A-89E6-4816-A628-502D2095D91A}" presName="sibTransComposite" presStyleCnt="0"/>
      <dgm:spPr/>
    </dgm:pt>
    <dgm:pt modelId="{DB570975-77E0-433A-976B-2677A2C96CE0}" type="pres">
      <dgm:prSet presAssocID="{E51B1B18-07AF-482D-B06E-125E38CB75C6}" presName="compositeNode" presStyleCnt="0"/>
      <dgm:spPr/>
    </dgm:pt>
    <dgm:pt modelId="{B7A2E2B2-C640-46C9-86D0-8DE482309F23}" type="pres">
      <dgm:prSet presAssocID="{E51B1B18-07AF-482D-B06E-125E38CB75C6}" presName="parTx" presStyleLbl="node1" presStyleIdx="0" presStyleCnt="0">
        <dgm:presLayoutVars>
          <dgm:chMax val="0"/>
          <dgm:chPref val="0"/>
          <dgm:bulletEnabled val="1"/>
        </dgm:presLayoutVars>
      </dgm:prSet>
      <dgm:spPr/>
    </dgm:pt>
    <dgm:pt modelId="{32F4DAA6-FB95-42A9-B620-3DEBAD169AC7}" type="pres">
      <dgm:prSet presAssocID="{E51B1B18-07AF-482D-B06E-125E38CB75C6}" presName="parSh" presStyleCnt="0"/>
      <dgm:spPr/>
    </dgm:pt>
    <dgm:pt modelId="{465DDF7F-C59B-4DB7-9E64-4036B33D2E6C}" type="pres">
      <dgm:prSet presAssocID="{E51B1B18-07AF-482D-B06E-125E38CB75C6}" presName="lineNode" presStyleLbl="alignAccFollowNode1" presStyleIdx="12" presStyleCnt="15"/>
      <dgm:spPr/>
    </dgm:pt>
    <dgm:pt modelId="{CD1DC2D8-4B46-4DBE-A27B-E7CD8B4F3A4D}" type="pres">
      <dgm:prSet presAssocID="{E51B1B18-07AF-482D-B06E-125E38CB75C6}" presName="lineArrowNode" presStyleLbl="alignAccFollowNode1" presStyleIdx="13" presStyleCnt="15"/>
      <dgm:spPr/>
    </dgm:pt>
    <dgm:pt modelId="{CDA0FB6B-4EF4-4064-9900-C0BED0808016}" type="pres">
      <dgm:prSet presAssocID="{CD09E951-6BCB-4F1A-B313-4D256B8684DE}" presName="sibTransNodeCircle" presStyleLbl="alignNode1" presStyleIdx="4" presStyleCnt="5">
        <dgm:presLayoutVars>
          <dgm:chMax val="0"/>
          <dgm:bulletEnabled/>
        </dgm:presLayoutVars>
      </dgm:prSet>
      <dgm:spPr/>
    </dgm:pt>
    <dgm:pt modelId="{5D4335B2-75C6-49E4-95EB-93F63558CCEE}" type="pres">
      <dgm:prSet presAssocID="{CD09E951-6BCB-4F1A-B313-4D256B8684DE}" presName="spacerBetweenCircleAndCallout" presStyleCnt="0">
        <dgm:presLayoutVars/>
      </dgm:prSet>
      <dgm:spPr/>
    </dgm:pt>
    <dgm:pt modelId="{6B3A8B14-F916-4044-80D8-159535E96239}" type="pres">
      <dgm:prSet presAssocID="{E51B1B18-07AF-482D-B06E-125E38CB75C6}" presName="nodeText" presStyleLbl="alignAccFollowNode1" presStyleIdx="14" presStyleCnt="15" custScaleX="107887" custScaleY="100000">
        <dgm:presLayoutVars>
          <dgm:bulletEnabled val="1"/>
        </dgm:presLayoutVars>
      </dgm:prSet>
      <dgm:spPr/>
    </dgm:pt>
  </dgm:ptLst>
  <dgm:cxnLst>
    <dgm:cxn modelId="{64BD2D0F-05DD-4813-956A-40F0E2357AC7}" type="presOf" srcId="{1CE0F554-7301-4A66-9C61-00B2B6E0691F}" destId="{4F67DFE9-EB39-4E39-A7BF-0D8FFB3C4F78}" srcOrd="0" destOrd="0" presId="urn:microsoft.com/office/officeart/2016/7/layout/LinearArrowProcessNumbered#1"/>
    <dgm:cxn modelId="{13C2A916-8879-4CF5-A8DA-E9C8899ACDF7}" type="presOf" srcId="{BA0D1191-41B5-4E4E-98CA-BB121638FA27}" destId="{D997FB1E-CF8D-4F5C-9E93-059F85035C01}" srcOrd="0" destOrd="0" presId="urn:microsoft.com/office/officeart/2016/7/layout/LinearArrowProcessNumbered#1"/>
    <dgm:cxn modelId="{4AFCC333-8A21-43F7-91E8-4B93E9339688}" srcId="{98A846BE-51A9-4BA7-9258-ECFAE05E7F40}" destId="{4CAD236F-15BF-4F00-90C5-041A451F1B30}" srcOrd="3" destOrd="0" parTransId="{23F78922-6D32-4162-B3D6-390373678941}" sibTransId="{B00B150A-89E6-4816-A628-502D2095D91A}"/>
    <dgm:cxn modelId="{1810D63F-7A6A-432F-A0AA-52C49F071E46}" type="presOf" srcId="{98A846BE-51A9-4BA7-9258-ECFAE05E7F40}" destId="{D9938462-A694-4D2B-BC8A-98DD7FFDFAAA}" srcOrd="0" destOrd="0" presId="urn:microsoft.com/office/officeart/2016/7/layout/LinearArrowProcessNumbered#1"/>
    <dgm:cxn modelId="{11BC0A66-4F6B-4022-AC12-122A0951BEB5}" srcId="{98A846BE-51A9-4BA7-9258-ECFAE05E7F40}" destId="{BA0D1191-41B5-4E4E-98CA-BB121638FA27}" srcOrd="2" destOrd="0" parTransId="{BF60A160-E127-4E75-A05F-AE196FFF76E3}" sibTransId="{43A04663-B22C-4CA5-9BCF-3B42D70D691D}"/>
    <dgm:cxn modelId="{C1802846-F4FA-449F-B14D-F0F89622C02E}" type="presOf" srcId="{B2A41E03-30D4-4D5E-A090-3F540F5BECEA}" destId="{EAAC8972-7F8D-43DB-AD3F-3CADDE417D32}" srcOrd="0" destOrd="0" presId="urn:microsoft.com/office/officeart/2016/7/layout/LinearArrowProcessNumbered#1"/>
    <dgm:cxn modelId="{40C6BA48-10D5-43BA-8C16-F48F17EA7A37}" type="presOf" srcId="{4CAD236F-15BF-4F00-90C5-041A451F1B30}" destId="{86E61B8A-6724-4D36-8F8F-749D21700DBA}" srcOrd="0" destOrd="0" presId="urn:microsoft.com/office/officeart/2016/7/layout/LinearArrowProcessNumbered#1"/>
    <dgm:cxn modelId="{5899B26F-B045-480C-BF93-31FA3FB4E276}" type="presOf" srcId="{CD09E951-6BCB-4F1A-B313-4D256B8684DE}" destId="{CDA0FB6B-4EF4-4064-9900-C0BED0808016}" srcOrd="0" destOrd="0" presId="urn:microsoft.com/office/officeart/2016/7/layout/LinearArrowProcessNumbered#1"/>
    <dgm:cxn modelId="{82EDB96F-12C8-4690-9BAA-AE021B95087B}" srcId="{98A846BE-51A9-4BA7-9258-ECFAE05E7F40}" destId="{F51E9CC3-7037-4F02-B46D-0FD713A8E8BB}" srcOrd="1" destOrd="0" parTransId="{DDE4B3D6-B7CF-4F5C-BF69-A64B857E90E4}" sibTransId="{1CE0F554-7301-4A66-9C61-00B2B6E0691F}"/>
    <dgm:cxn modelId="{9ABEF151-76F8-4187-B101-21FF4E71E3A1}" srcId="{98A846BE-51A9-4BA7-9258-ECFAE05E7F40}" destId="{B2A41E03-30D4-4D5E-A090-3F540F5BECEA}" srcOrd="0" destOrd="0" parTransId="{E7BCB11C-5120-4B28-A639-97D57CED54C9}" sibTransId="{5C43D53E-EF2E-411B-A29C-7D2D95E17ECA}"/>
    <dgm:cxn modelId="{A04E0854-095E-4950-80B4-EB15B0CFFB9D}" type="presOf" srcId="{B00B150A-89E6-4816-A628-502D2095D91A}" destId="{BD1A151A-D5A1-4270-B7CD-EF1F3E817983}" srcOrd="0" destOrd="0" presId="urn:microsoft.com/office/officeart/2016/7/layout/LinearArrowProcessNumbered#1"/>
    <dgm:cxn modelId="{9B91FEA1-1968-42C7-83EF-40D6A5096873}" type="presOf" srcId="{F51E9CC3-7037-4F02-B46D-0FD713A8E8BB}" destId="{84BFC333-B132-46B4-BB5E-497E6F8D7E6F}" srcOrd="0" destOrd="0" presId="urn:microsoft.com/office/officeart/2016/7/layout/LinearArrowProcessNumbered#1"/>
    <dgm:cxn modelId="{8A0CA0B3-816E-40DD-B6D4-DDEBB97ED614}" type="presOf" srcId="{E51B1B18-07AF-482D-B06E-125E38CB75C6}" destId="{6B3A8B14-F916-4044-80D8-159535E96239}" srcOrd="0" destOrd="0" presId="urn:microsoft.com/office/officeart/2016/7/layout/LinearArrowProcessNumbered#1"/>
    <dgm:cxn modelId="{B4CEDAB8-9AF6-4130-9B65-A471208D844C}" type="presOf" srcId="{43A04663-B22C-4CA5-9BCF-3B42D70D691D}" destId="{5245C8DA-1E76-407A-B430-701BCCF29F00}" srcOrd="0" destOrd="0" presId="urn:microsoft.com/office/officeart/2016/7/layout/LinearArrowProcessNumbered#1"/>
    <dgm:cxn modelId="{197863CA-9FFD-4656-A320-58D306BF8D59}" type="presOf" srcId="{5C43D53E-EF2E-411B-A29C-7D2D95E17ECA}" destId="{1B223C55-B3C7-4728-8662-09DBE0CB5247}" srcOrd="0" destOrd="0" presId="urn:microsoft.com/office/officeart/2016/7/layout/LinearArrowProcessNumbered#1"/>
    <dgm:cxn modelId="{9CD5C7FA-7D5E-4F8B-98C4-871A54F19D1A}" srcId="{98A846BE-51A9-4BA7-9258-ECFAE05E7F40}" destId="{E51B1B18-07AF-482D-B06E-125E38CB75C6}" srcOrd="4" destOrd="0" parTransId="{9DD65495-CD02-4BFA-907F-59031C8FD703}" sibTransId="{CD09E951-6BCB-4F1A-B313-4D256B8684DE}"/>
    <dgm:cxn modelId="{ACF93FA5-F7D9-4AB2-850B-EE4C7B806702}" type="presParOf" srcId="{D9938462-A694-4D2B-BC8A-98DD7FFDFAAA}" destId="{3D075EC2-6E64-43F5-9157-9E765D0B1685}" srcOrd="0" destOrd="0" presId="urn:microsoft.com/office/officeart/2016/7/layout/LinearArrowProcessNumbered#1"/>
    <dgm:cxn modelId="{EB4EE554-FF3F-4E61-9DCA-0376545D23D8}" type="presParOf" srcId="{3D075EC2-6E64-43F5-9157-9E765D0B1685}" destId="{E475039C-A92B-4AA0-A25C-B3D7C55FD8E5}" srcOrd="0" destOrd="0" presId="urn:microsoft.com/office/officeart/2016/7/layout/LinearArrowProcessNumbered#1"/>
    <dgm:cxn modelId="{E9F3BCCF-EE0D-4080-BE28-995F16480B5C}" type="presParOf" srcId="{3D075EC2-6E64-43F5-9157-9E765D0B1685}" destId="{A9950D28-531F-48ED-B50A-061A98303EBE}" srcOrd="1" destOrd="0" presId="urn:microsoft.com/office/officeart/2016/7/layout/LinearArrowProcessNumbered#1"/>
    <dgm:cxn modelId="{F2B29F4E-9B63-47EA-B1B7-E6BA8F87B811}" type="presParOf" srcId="{A9950D28-531F-48ED-B50A-061A98303EBE}" destId="{A089085B-E6FE-4268-8142-B394474A0C3D}" srcOrd="0" destOrd="0" presId="urn:microsoft.com/office/officeart/2016/7/layout/LinearArrowProcessNumbered#1"/>
    <dgm:cxn modelId="{4FF75554-0A2E-4AFB-8130-BFDBC070A48D}" type="presParOf" srcId="{A9950D28-531F-48ED-B50A-061A98303EBE}" destId="{D6C9661F-C3A6-4BA0-8367-5F9B27E40CF0}" srcOrd="1" destOrd="0" presId="urn:microsoft.com/office/officeart/2016/7/layout/LinearArrowProcessNumbered#1"/>
    <dgm:cxn modelId="{277DAB7C-6D20-4732-9554-25FB91390481}" type="presParOf" srcId="{A9950D28-531F-48ED-B50A-061A98303EBE}" destId="{1B223C55-B3C7-4728-8662-09DBE0CB5247}" srcOrd="2" destOrd="0" presId="urn:microsoft.com/office/officeart/2016/7/layout/LinearArrowProcessNumbered#1"/>
    <dgm:cxn modelId="{AF7E2C1B-1BF7-4078-B115-9374D99967B3}" type="presParOf" srcId="{A9950D28-531F-48ED-B50A-061A98303EBE}" destId="{B7FC1652-AD8C-4E74-83AC-95CC6FA85359}" srcOrd="3" destOrd="0" presId="urn:microsoft.com/office/officeart/2016/7/layout/LinearArrowProcessNumbered#1"/>
    <dgm:cxn modelId="{2A9EDCBD-2ACB-474F-B0BD-75A1D9CCC98A}" type="presParOf" srcId="{3D075EC2-6E64-43F5-9157-9E765D0B1685}" destId="{EAAC8972-7F8D-43DB-AD3F-3CADDE417D32}" srcOrd="2" destOrd="0" presId="urn:microsoft.com/office/officeart/2016/7/layout/LinearArrowProcessNumbered#1"/>
    <dgm:cxn modelId="{20226238-E3E7-44B8-83C9-62B228F6BEA4}" type="presParOf" srcId="{D9938462-A694-4D2B-BC8A-98DD7FFDFAAA}" destId="{298352AF-DBC4-41F6-A4CF-855ADEEAC7DB}" srcOrd="1" destOrd="0" presId="urn:microsoft.com/office/officeart/2016/7/layout/LinearArrowProcessNumbered#1"/>
    <dgm:cxn modelId="{BAB25F2D-DAA2-4093-99B7-F2467D90CDA6}" type="presParOf" srcId="{D9938462-A694-4D2B-BC8A-98DD7FFDFAAA}" destId="{846A99DF-4760-43FC-BBD0-49AB6ADDF694}" srcOrd="2" destOrd="0" presId="urn:microsoft.com/office/officeart/2016/7/layout/LinearArrowProcessNumbered#1"/>
    <dgm:cxn modelId="{329963CD-EA2B-4EC5-9CCE-278A334E0289}" type="presParOf" srcId="{846A99DF-4760-43FC-BBD0-49AB6ADDF694}" destId="{060F3623-EDBB-4BFC-AB97-9E2F39269A04}" srcOrd="0" destOrd="0" presId="urn:microsoft.com/office/officeart/2016/7/layout/LinearArrowProcessNumbered#1"/>
    <dgm:cxn modelId="{72B4514A-90EE-4A0B-98B0-C8AC2B0B1E63}" type="presParOf" srcId="{846A99DF-4760-43FC-BBD0-49AB6ADDF694}" destId="{A7517453-D558-44E5-85D3-6E52A6FCC8D0}" srcOrd="1" destOrd="0" presId="urn:microsoft.com/office/officeart/2016/7/layout/LinearArrowProcessNumbered#1"/>
    <dgm:cxn modelId="{FF977410-EFA4-4DF4-A0EE-C18E787F0DEF}" type="presParOf" srcId="{A7517453-D558-44E5-85D3-6E52A6FCC8D0}" destId="{1FF28C53-7655-4058-B251-CAB66B5BA970}" srcOrd="0" destOrd="0" presId="urn:microsoft.com/office/officeart/2016/7/layout/LinearArrowProcessNumbered#1"/>
    <dgm:cxn modelId="{BD010311-BA46-408F-96B8-AC588E213E73}" type="presParOf" srcId="{A7517453-D558-44E5-85D3-6E52A6FCC8D0}" destId="{8F8C24C6-12AF-4633-AF5F-3E8756A34C4C}" srcOrd="1" destOrd="0" presId="urn:microsoft.com/office/officeart/2016/7/layout/LinearArrowProcessNumbered#1"/>
    <dgm:cxn modelId="{DCC47948-4AA6-41FC-A58F-519142E98319}" type="presParOf" srcId="{A7517453-D558-44E5-85D3-6E52A6FCC8D0}" destId="{4F67DFE9-EB39-4E39-A7BF-0D8FFB3C4F78}" srcOrd="2" destOrd="0" presId="urn:microsoft.com/office/officeart/2016/7/layout/LinearArrowProcessNumbered#1"/>
    <dgm:cxn modelId="{28A69C97-DA9F-4DFA-AA80-4C67C1B8E428}" type="presParOf" srcId="{A7517453-D558-44E5-85D3-6E52A6FCC8D0}" destId="{84B43CFA-18E8-4238-A825-2DD5143E31C9}" srcOrd="3" destOrd="0" presId="urn:microsoft.com/office/officeart/2016/7/layout/LinearArrowProcessNumbered#1"/>
    <dgm:cxn modelId="{201D3B24-94F1-41A8-9C01-AB325C0A6105}" type="presParOf" srcId="{846A99DF-4760-43FC-BBD0-49AB6ADDF694}" destId="{84BFC333-B132-46B4-BB5E-497E6F8D7E6F}" srcOrd="2" destOrd="0" presId="urn:microsoft.com/office/officeart/2016/7/layout/LinearArrowProcessNumbered#1"/>
    <dgm:cxn modelId="{7C6FCBB0-1CE2-4194-B07C-52B5666CEA83}" type="presParOf" srcId="{D9938462-A694-4D2B-BC8A-98DD7FFDFAAA}" destId="{323DFF1A-77E0-4751-96B9-872B224ED12A}" srcOrd="3" destOrd="0" presId="urn:microsoft.com/office/officeart/2016/7/layout/LinearArrowProcessNumbered#1"/>
    <dgm:cxn modelId="{7AA69E88-E7B6-4FD4-AD22-6F20EF3736D6}" type="presParOf" srcId="{D9938462-A694-4D2B-BC8A-98DD7FFDFAAA}" destId="{95226D6D-DC9D-43A5-AC93-827EFF228E2A}" srcOrd="4" destOrd="0" presId="urn:microsoft.com/office/officeart/2016/7/layout/LinearArrowProcessNumbered#1"/>
    <dgm:cxn modelId="{268582E2-C5AF-4D24-9B76-ABE6171A609B}" type="presParOf" srcId="{95226D6D-DC9D-43A5-AC93-827EFF228E2A}" destId="{E45CD75C-64D3-49E1-90AB-5C892F1B60BB}" srcOrd="0" destOrd="0" presId="urn:microsoft.com/office/officeart/2016/7/layout/LinearArrowProcessNumbered#1"/>
    <dgm:cxn modelId="{8FBF504C-8EE7-43FA-B1C9-463665BFFAE1}" type="presParOf" srcId="{95226D6D-DC9D-43A5-AC93-827EFF228E2A}" destId="{FEA17D8B-7307-4AC1-BA3A-35C631CF2D8B}" srcOrd="1" destOrd="0" presId="urn:microsoft.com/office/officeart/2016/7/layout/LinearArrowProcessNumbered#1"/>
    <dgm:cxn modelId="{439A5C20-83FD-4900-AFEF-8BDAC2ADA7FA}" type="presParOf" srcId="{FEA17D8B-7307-4AC1-BA3A-35C631CF2D8B}" destId="{E6547311-AF0E-4FCF-BDD0-47989B866E24}" srcOrd="0" destOrd="0" presId="urn:microsoft.com/office/officeart/2016/7/layout/LinearArrowProcessNumbered#1"/>
    <dgm:cxn modelId="{D061EC0A-3933-4EC8-A278-A1BBE4F24124}" type="presParOf" srcId="{FEA17D8B-7307-4AC1-BA3A-35C631CF2D8B}" destId="{AE6DFE2B-B7F2-4F30-B659-B552E321FADD}" srcOrd="1" destOrd="0" presId="urn:microsoft.com/office/officeart/2016/7/layout/LinearArrowProcessNumbered#1"/>
    <dgm:cxn modelId="{A6259EFF-367E-437B-A458-B38BBAA718FD}" type="presParOf" srcId="{FEA17D8B-7307-4AC1-BA3A-35C631CF2D8B}" destId="{5245C8DA-1E76-407A-B430-701BCCF29F00}" srcOrd="2" destOrd="0" presId="urn:microsoft.com/office/officeart/2016/7/layout/LinearArrowProcessNumbered#1"/>
    <dgm:cxn modelId="{8A8DACE8-40FF-4FB5-9CF0-295B9782E48D}" type="presParOf" srcId="{FEA17D8B-7307-4AC1-BA3A-35C631CF2D8B}" destId="{8D76F590-811B-447B-8CED-7534489F45EC}" srcOrd="3" destOrd="0" presId="urn:microsoft.com/office/officeart/2016/7/layout/LinearArrowProcessNumbered#1"/>
    <dgm:cxn modelId="{1A9F457C-C702-4E28-8203-8A90C3DA15BE}" type="presParOf" srcId="{95226D6D-DC9D-43A5-AC93-827EFF228E2A}" destId="{D997FB1E-CF8D-4F5C-9E93-059F85035C01}" srcOrd="2" destOrd="0" presId="urn:microsoft.com/office/officeart/2016/7/layout/LinearArrowProcessNumbered#1"/>
    <dgm:cxn modelId="{EAA40C46-0187-48D3-A011-9CA63506108C}" type="presParOf" srcId="{D9938462-A694-4D2B-BC8A-98DD7FFDFAAA}" destId="{5BD921B9-FF63-486B-BBF5-5535F2AA32B5}" srcOrd="5" destOrd="0" presId="urn:microsoft.com/office/officeart/2016/7/layout/LinearArrowProcessNumbered#1"/>
    <dgm:cxn modelId="{4CE7E673-CAF7-48F2-9FFE-1A1890BEFDBE}" type="presParOf" srcId="{D9938462-A694-4D2B-BC8A-98DD7FFDFAAA}" destId="{FCAF70F8-5139-4F9A-894E-B05D3F5F39CF}" srcOrd="6" destOrd="0" presId="urn:microsoft.com/office/officeart/2016/7/layout/LinearArrowProcessNumbered#1"/>
    <dgm:cxn modelId="{64739016-8DB2-4770-8197-0ABAB0C6D4CE}" type="presParOf" srcId="{FCAF70F8-5139-4F9A-894E-B05D3F5F39CF}" destId="{CDD7F092-40B4-468A-934C-797128943430}" srcOrd="0" destOrd="0" presId="urn:microsoft.com/office/officeart/2016/7/layout/LinearArrowProcessNumbered#1"/>
    <dgm:cxn modelId="{25F6294B-C10A-4418-A1AE-5AFE5AA82909}" type="presParOf" srcId="{FCAF70F8-5139-4F9A-894E-B05D3F5F39CF}" destId="{9EE4FE82-2692-48AA-8515-FBCCBA820ABC}" srcOrd="1" destOrd="0" presId="urn:microsoft.com/office/officeart/2016/7/layout/LinearArrowProcessNumbered#1"/>
    <dgm:cxn modelId="{604EF95E-D475-43FE-B447-29E67A4B1384}" type="presParOf" srcId="{9EE4FE82-2692-48AA-8515-FBCCBA820ABC}" destId="{C98E30A6-371C-491F-B510-2D910DE73BCE}" srcOrd="0" destOrd="0" presId="urn:microsoft.com/office/officeart/2016/7/layout/LinearArrowProcessNumbered#1"/>
    <dgm:cxn modelId="{E6E4FD2B-5F82-40AF-9859-F67E2BCE3EF6}" type="presParOf" srcId="{9EE4FE82-2692-48AA-8515-FBCCBA820ABC}" destId="{83B2E483-181E-4870-82C0-A8232A3C22E7}" srcOrd="1" destOrd="0" presId="urn:microsoft.com/office/officeart/2016/7/layout/LinearArrowProcessNumbered#1"/>
    <dgm:cxn modelId="{BB51C06F-A3B0-498B-9ED6-D7188AF1B216}" type="presParOf" srcId="{9EE4FE82-2692-48AA-8515-FBCCBA820ABC}" destId="{BD1A151A-D5A1-4270-B7CD-EF1F3E817983}" srcOrd="2" destOrd="0" presId="urn:microsoft.com/office/officeart/2016/7/layout/LinearArrowProcessNumbered#1"/>
    <dgm:cxn modelId="{31D7C9FB-6A60-402E-9020-6A0D54EA7059}" type="presParOf" srcId="{9EE4FE82-2692-48AA-8515-FBCCBA820ABC}" destId="{D1BDEC02-0973-4D77-A92D-1CDD23E124D3}" srcOrd="3" destOrd="0" presId="urn:microsoft.com/office/officeart/2016/7/layout/LinearArrowProcessNumbered#1"/>
    <dgm:cxn modelId="{4B10A227-D2BF-48DB-8C8F-FFA2966824AC}" type="presParOf" srcId="{FCAF70F8-5139-4F9A-894E-B05D3F5F39CF}" destId="{86E61B8A-6724-4D36-8F8F-749D21700DBA}" srcOrd="2" destOrd="0" presId="urn:microsoft.com/office/officeart/2016/7/layout/LinearArrowProcessNumbered#1"/>
    <dgm:cxn modelId="{F0E98FA6-4FE6-4BE2-870D-26BA71543C50}" type="presParOf" srcId="{D9938462-A694-4D2B-BC8A-98DD7FFDFAAA}" destId="{75AEC343-4D15-4507-A782-9C790BF91521}" srcOrd="7" destOrd="0" presId="urn:microsoft.com/office/officeart/2016/7/layout/LinearArrowProcessNumbered#1"/>
    <dgm:cxn modelId="{97F0015E-5A95-46F3-BF0F-59B2203F577D}" type="presParOf" srcId="{D9938462-A694-4D2B-BC8A-98DD7FFDFAAA}" destId="{DB570975-77E0-433A-976B-2677A2C96CE0}" srcOrd="8" destOrd="0" presId="urn:microsoft.com/office/officeart/2016/7/layout/LinearArrowProcessNumbered#1"/>
    <dgm:cxn modelId="{5085B7E6-E50D-42EB-AD6B-A0DD2FD4386C}" type="presParOf" srcId="{DB570975-77E0-433A-976B-2677A2C96CE0}" destId="{B7A2E2B2-C640-46C9-86D0-8DE482309F23}" srcOrd="0" destOrd="0" presId="urn:microsoft.com/office/officeart/2016/7/layout/LinearArrowProcessNumbered#1"/>
    <dgm:cxn modelId="{37C18F6E-E94E-4642-ADA5-C6E5DFE9C4F4}" type="presParOf" srcId="{DB570975-77E0-433A-976B-2677A2C96CE0}" destId="{32F4DAA6-FB95-42A9-B620-3DEBAD169AC7}" srcOrd="1" destOrd="0" presId="urn:microsoft.com/office/officeart/2016/7/layout/LinearArrowProcessNumbered#1"/>
    <dgm:cxn modelId="{4E1FDDA3-8ED9-45A1-B78B-18182FD1DD73}" type="presParOf" srcId="{32F4DAA6-FB95-42A9-B620-3DEBAD169AC7}" destId="{465DDF7F-C59B-4DB7-9E64-4036B33D2E6C}" srcOrd="0" destOrd="0" presId="urn:microsoft.com/office/officeart/2016/7/layout/LinearArrowProcessNumbered#1"/>
    <dgm:cxn modelId="{DDE436B8-1633-489E-AAA7-C1CA312EB02E}" type="presParOf" srcId="{32F4DAA6-FB95-42A9-B620-3DEBAD169AC7}" destId="{CD1DC2D8-4B46-4DBE-A27B-E7CD8B4F3A4D}" srcOrd="1" destOrd="0" presId="urn:microsoft.com/office/officeart/2016/7/layout/LinearArrowProcessNumbered#1"/>
    <dgm:cxn modelId="{A414158F-9D98-4396-AC97-E7336DF9168C}" type="presParOf" srcId="{32F4DAA6-FB95-42A9-B620-3DEBAD169AC7}" destId="{CDA0FB6B-4EF4-4064-9900-C0BED0808016}" srcOrd="2" destOrd="0" presId="urn:microsoft.com/office/officeart/2016/7/layout/LinearArrowProcessNumbered#1"/>
    <dgm:cxn modelId="{AD0AC6E7-F301-45F9-9D34-A59E2A1A18DF}" type="presParOf" srcId="{32F4DAA6-FB95-42A9-B620-3DEBAD169AC7}" destId="{5D4335B2-75C6-49E4-95EB-93F63558CCEE}" srcOrd="3" destOrd="0" presId="urn:microsoft.com/office/officeart/2016/7/layout/LinearArrowProcessNumbered#1"/>
    <dgm:cxn modelId="{F7575393-4614-4446-A40C-53EA3FD004A4}" type="presParOf" srcId="{DB570975-77E0-433A-976B-2677A2C96CE0}" destId="{6B3A8B14-F916-4044-80D8-159535E96239}" srcOrd="2" destOrd="0" presId="urn:microsoft.com/office/officeart/2016/7/layout/LinearArrowProcessNumbered#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F7BCA2-51EA-4F2B-A161-EF01ACA373A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CE20994-5605-41F2-B4C3-E183FD703C85}">
      <dgm:prSet custT="1"/>
      <dgm:spPr>
        <a:solidFill>
          <a:schemeClr val="accent3"/>
        </a:solidFill>
      </dgm:spPr>
      <dgm:t>
        <a:bodyPr/>
        <a:lstStyle/>
        <a:p>
          <a:r>
            <a:rPr lang="fr-CA" sz="4000" b="0" dirty="0"/>
            <a:t>La </a:t>
          </a:r>
          <a:r>
            <a:rPr lang="fr-CA" sz="4000" b="1" dirty="0"/>
            <a:t>sécurité</a:t>
          </a:r>
          <a:r>
            <a:rPr lang="fr-CA" sz="4000" b="0" dirty="0"/>
            <a:t> des usagers </a:t>
          </a:r>
          <a:endParaRPr lang="en-US" sz="4000" b="0" dirty="0"/>
        </a:p>
      </dgm:t>
    </dgm:pt>
    <dgm:pt modelId="{2800EAF8-AA5E-4377-AAF3-764A89E18C6C}" type="parTrans" cxnId="{97AFE409-3897-4F4A-B3AB-86DC812EDCC0}">
      <dgm:prSet/>
      <dgm:spPr/>
      <dgm:t>
        <a:bodyPr/>
        <a:lstStyle/>
        <a:p>
          <a:endParaRPr lang="en-US"/>
        </a:p>
      </dgm:t>
    </dgm:pt>
    <dgm:pt modelId="{4E9CC5EF-1473-4835-837B-E7856053BA0F}" type="sibTrans" cxnId="{97AFE409-3897-4F4A-B3AB-86DC812EDCC0}">
      <dgm:prSet/>
      <dgm:spPr/>
      <dgm:t>
        <a:bodyPr/>
        <a:lstStyle/>
        <a:p>
          <a:endParaRPr lang="en-US"/>
        </a:p>
      </dgm:t>
    </dgm:pt>
    <dgm:pt modelId="{1AF21806-C0FF-4F8C-8D03-9A4851CFD679}">
      <dgm:prSet custT="1"/>
      <dgm:spPr/>
      <dgm:t>
        <a:bodyPr/>
        <a:lstStyle/>
        <a:p>
          <a:r>
            <a:rPr lang="fr-CA" sz="2800" b="1" dirty="0"/>
            <a:t>Confusion au niveau des usagers </a:t>
          </a:r>
          <a:br>
            <a:rPr lang="fr-CA" sz="2800" b="1" dirty="0"/>
          </a:br>
          <a:r>
            <a:rPr lang="fr-CA" sz="2800" b="1" dirty="0"/>
            <a:t>et des automobilistes</a:t>
          </a:r>
          <a:endParaRPr lang="en-US" sz="2800" dirty="0"/>
        </a:p>
      </dgm:t>
    </dgm:pt>
    <dgm:pt modelId="{2733DE9A-0A38-4AF7-A059-514477472A63}" type="parTrans" cxnId="{DC04A2F0-46E1-4709-B195-F05F8829B862}">
      <dgm:prSet/>
      <dgm:spPr/>
      <dgm:t>
        <a:bodyPr/>
        <a:lstStyle/>
        <a:p>
          <a:endParaRPr lang="en-US"/>
        </a:p>
      </dgm:t>
    </dgm:pt>
    <dgm:pt modelId="{9778BC51-5AC3-46D0-8FE0-EF621D8325C9}" type="sibTrans" cxnId="{DC04A2F0-46E1-4709-B195-F05F8829B862}">
      <dgm:prSet/>
      <dgm:spPr/>
      <dgm:t>
        <a:bodyPr/>
        <a:lstStyle/>
        <a:p>
          <a:endParaRPr lang="en-US"/>
        </a:p>
      </dgm:t>
    </dgm:pt>
    <dgm:pt modelId="{0A9231A4-C2F9-40BC-8C72-116CF032694A}">
      <dgm:prSet custT="1"/>
      <dgm:spPr/>
      <dgm:t>
        <a:bodyPr/>
        <a:lstStyle/>
        <a:p>
          <a:r>
            <a:rPr lang="fr-CA" sz="4400" dirty="0">
              <a:solidFill>
                <a:srgbClr val="4D4D4F"/>
              </a:solidFill>
            </a:rPr>
            <a:t>Qui a la priorité?</a:t>
          </a:r>
          <a:endParaRPr lang="en-US" sz="4400" dirty="0">
            <a:solidFill>
              <a:srgbClr val="4D4D4F"/>
            </a:solidFill>
          </a:endParaRPr>
        </a:p>
      </dgm:t>
    </dgm:pt>
    <dgm:pt modelId="{BDCA7A52-BB14-4688-9DD6-54ACAF402B72}" type="parTrans" cxnId="{BB3BC51F-DE61-4AFE-946A-CD3BDA58E557}">
      <dgm:prSet/>
      <dgm:spPr/>
      <dgm:t>
        <a:bodyPr/>
        <a:lstStyle/>
        <a:p>
          <a:endParaRPr lang="en-US"/>
        </a:p>
      </dgm:t>
    </dgm:pt>
    <dgm:pt modelId="{C184A858-2FA6-43AA-9902-90F0A44F335F}" type="sibTrans" cxnId="{BB3BC51F-DE61-4AFE-946A-CD3BDA58E557}">
      <dgm:prSet/>
      <dgm:spPr/>
      <dgm:t>
        <a:bodyPr/>
        <a:lstStyle/>
        <a:p>
          <a:endParaRPr lang="en-US"/>
        </a:p>
      </dgm:t>
    </dgm:pt>
    <dgm:pt modelId="{B047862F-9FBF-44AE-960E-32CEF0624502}" type="pres">
      <dgm:prSet presAssocID="{F9F7BCA2-51EA-4F2B-A161-EF01ACA373A6}" presName="Name0" presStyleCnt="0">
        <dgm:presLayoutVars>
          <dgm:dir/>
          <dgm:animLvl val="lvl"/>
          <dgm:resizeHandles val="exact"/>
        </dgm:presLayoutVars>
      </dgm:prSet>
      <dgm:spPr/>
    </dgm:pt>
    <dgm:pt modelId="{9133BE46-2DC6-4462-9ABE-74D6A4CC40A2}" type="pres">
      <dgm:prSet presAssocID="{1AF21806-C0FF-4F8C-8D03-9A4851CFD679}" presName="boxAndChildren" presStyleCnt="0"/>
      <dgm:spPr/>
    </dgm:pt>
    <dgm:pt modelId="{2040BCB4-9622-4A3D-892D-9764C527523E}" type="pres">
      <dgm:prSet presAssocID="{1AF21806-C0FF-4F8C-8D03-9A4851CFD679}" presName="parentTextBox" presStyleLbl="node1" presStyleIdx="0" presStyleCnt="2"/>
      <dgm:spPr/>
    </dgm:pt>
    <dgm:pt modelId="{CA1B5837-8C1E-4D4B-9C31-53EA98FBE543}" type="pres">
      <dgm:prSet presAssocID="{1AF21806-C0FF-4F8C-8D03-9A4851CFD679}" presName="entireBox" presStyleLbl="node1" presStyleIdx="0" presStyleCnt="2"/>
      <dgm:spPr/>
    </dgm:pt>
    <dgm:pt modelId="{807C11FC-1368-43FA-9A29-FC16360C97F7}" type="pres">
      <dgm:prSet presAssocID="{1AF21806-C0FF-4F8C-8D03-9A4851CFD679}" presName="descendantBox" presStyleCnt="0"/>
      <dgm:spPr/>
    </dgm:pt>
    <dgm:pt modelId="{FA59FBB5-1DE4-406E-8C15-208D840AE2AC}" type="pres">
      <dgm:prSet presAssocID="{0A9231A4-C2F9-40BC-8C72-116CF032694A}" presName="childTextBox" presStyleLbl="fgAccFollowNode1" presStyleIdx="0" presStyleCnt="1">
        <dgm:presLayoutVars>
          <dgm:bulletEnabled val="1"/>
        </dgm:presLayoutVars>
      </dgm:prSet>
      <dgm:spPr/>
    </dgm:pt>
    <dgm:pt modelId="{D9015981-6660-4BB8-84A6-0F748E9B68E8}" type="pres">
      <dgm:prSet presAssocID="{4E9CC5EF-1473-4835-837B-E7856053BA0F}" presName="sp" presStyleCnt="0"/>
      <dgm:spPr/>
    </dgm:pt>
    <dgm:pt modelId="{F3BC2443-14B9-433E-AF7B-C7AC9158EC38}" type="pres">
      <dgm:prSet presAssocID="{FCE20994-5605-41F2-B4C3-E183FD703C85}" presName="arrowAndChildren" presStyleCnt="0"/>
      <dgm:spPr/>
    </dgm:pt>
    <dgm:pt modelId="{BE2C5991-798C-42FE-814C-78035509E83D}" type="pres">
      <dgm:prSet presAssocID="{FCE20994-5605-41F2-B4C3-E183FD703C85}" presName="parentTextArrow" presStyleLbl="node1" presStyleIdx="1" presStyleCnt="2" custScaleY="78675"/>
      <dgm:spPr/>
    </dgm:pt>
  </dgm:ptLst>
  <dgm:cxnLst>
    <dgm:cxn modelId="{97AFE409-3897-4F4A-B3AB-86DC812EDCC0}" srcId="{F9F7BCA2-51EA-4F2B-A161-EF01ACA373A6}" destId="{FCE20994-5605-41F2-B4C3-E183FD703C85}" srcOrd="0" destOrd="0" parTransId="{2800EAF8-AA5E-4377-AAF3-764A89E18C6C}" sibTransId="{4E9CC5EF-1473-4835-837B-E7856053BA0F}"/>
    <dgm:cxn modelId="{1393631A-3F0A-4AF3-8264-35E313F7E537}" type="presOf" srcId="{1AF21806-C0FF-4F8C-8D03-9A4851CFD679}" destId="{2040BCB4-9622-4A3D-892D-9764C527523E}" srcOrd="0" destOrd="0" presId="urn:microsoft.com/office/officeart/2005/8/layout/process4"/>
    <dgm:cxn modelId="{BB3BC51F-DE61-4AFE-946A-CD3BDA58E557}" srcId="{1AF21806-C0FF-4F8C-8D03-9A4851CFD679}" destId="{0A9231A4-C2F9-40BC-8C72-116CF032694A}" srcOrd="0" destOrd="0" parTransId="{BDCA7A52-BB14-4688-9DD6-54ACAF402B72}" sibTransId="{C184A858-2FA6-43AA-9902-90F0A44F335F}"/>
    <dgm:cxn modelId="{CC388E24-74AE-49C6-BF70-B2A15AC245EC}" type="presOf" srcId="{FCE20994-5605-41F2-B4C3-E183FD703C85}" destId="{BE2C5991-798C-42FE-814C-78035509E83D}" srcOrd="0" destOrd="0" presId="urn:microsoft.com/office/officeart/2005/8/layout/process4"/>
    <dgm:cxn modelId="{C2CD8A4A-A786-498D-A60C-2FC8A7FC3B9D}" type="presOf" srcId="{1AF21806-C0FF-4F8C-8D03-9A4851CFD679}" destId="{CA1B5837-8C1E-4D4B-9C31-53EA98FBE543}" srcOrd="1" destOrd="0" presId="urn:microsoft.com/office/officeart/2005/8/layout/process4"/>
    <dgm:cxn modelId="{637A4D9C-8972-4253-99BA-2285FB15B5DD}" type="presOf" srcId="{F9F7BCA2-51EA-4F2B-A161-EF01ACA373A6}" destId="{B047862F-9FBF-44AE-960E-32CEF0624502}" srcOrd="0" destOrd="0" presId="urn:microsoft.com/office/officeart/2005/8/layout/process4"/>
    <dgm:cxn modelId="{C567E3E3-AE6E-49E3-8C1B-74B377E8B31D}" type="presOf" srcId="{0A9231A4-C2F9-40BC-8C72-116CF032694A}" destId="{FA59FBB5-1DE4-406E-8C15-208D840AE2AC}" srcOrd="0" destOrd="0" presId="urn:microsoft.com/office/officeart/2005/8/layout/process4"/>
    <dgm:cxn modelId="{DC04A2F0-46E1-4709-B195-F05F8829B862}" srcId="{F9F7BCA2-51EA-4F2B-A161-EF01ACA373A6}" destId="{1AF21806-C0FF-4F8C-8D03-9A4851CFD679}" srcOrd="1" destOrd="0" parTransId="{2733DE9A-0A38-4AF7-A059-514477472A63}" sibTransId="{9778BC51-5AC3-46D0-8FE0-EF621D8325C9}"/>
    <dgm:cxn modelId="{D0EDF8C5-F661-4DD8-85CE-5E15BEB9173C}" type="presParOf" srcId="{B047862F-9FBF-44AE-960E-32CEF0624502}" destId="{9133BE46-2DC6-4462-9ABE-74D6A4CC40A2}" srcOrd="0" destOrd="0" presId="urn:microsoft.com/office/officeart/2005/8/layout/process4"/>
    <dgm:cxn modelId="{12F6A3A3-EB97-42F2-9341-30AF61FD9F7D}" type="presParOf" srcId="{9133BE46-2DC6-4462-9ABE-74D6A4CC40A2}" destId="{2040BCB4-9622-4A3D-892D-9764C527523E}" srcOrd="0" destOrd="0" presId="urn:microsoft.com/office/officeart/2005/8/layout/process4"/>
    <dgm:cxn modelId="{DFE73E26-95C2-4280-A0F0-A3CFB8F83867}" type="presParOf" srcId="{9133BE46-2DC6-4462-9ABE-74D6A4CC40A2}" destId="{CA1B5837-8C1E-4D4B-9C31-53EA98FBE543}" srcOrd="1" destOrd="0" presId="urn:microsoft.com/office/officeart/2005/8/layout/process4"/>
    <dgm:cxn modelId="{F0EA5002-DBD2-4982-B56B-9A94C1A3C51C}" type="presParOf" srcId="{9133BE46-2DC6-4462-9ABE-74D6A4CC40A2}" destId="{807C11FC-1368-43FA-9A29-FC16360C97F7}" srcOrd="2" destOrd="0" presId="urn:microsoft.com/office/officeart/2005/8/layout/process4"/>
    <dgm:cxn modelId="{ECB3BE71-930B-4810-8BE7-F128F49CC0DE}" type="presParOf" srcId="{807C11FC-1368-43FA-9A29-FC16360C97F7}" destId="{FA59FBB5-1DE4-406E-8C15-208D840AE2AC}" srcOrd="0" destOrd="0" presId="urn:microsoft.com/office/officeart/2005/8/layout/process4"/>
    <dgm:cxn modelId="{D23B7E0A-8242-4932-9FA2-03213962229A}" type="presParOf" srcId="{B047862F-9FBF-44AE-960E-32CEF0624502}" destId="{D9015981-6660-4BB8-84A6-0F748E9B68E8}" srcOrd="1" destOrd="0" presId="urn:microsoft.com/office/officeart/2005/8/layout/process4"/>
    <dgm:cxn modelId="{0390292A-88CC-47B0-B98D-36F948A27D42}" type="presParOf" srcId="{B047862F-9FBF-44AE-960E-32CEF0624502}" destId="{F3BC2443-14B9-433E-AF7B-C7AC9158EC38}" srcOrd="2" destOrd="0" presId="urn:microsoft.com/office/officeart/2005/8/layout/process4"/>
    <dgm:cxn modelId="{984132D8-C988-44EF-8DA4-4A3CDFEC4389}" type="presParOf" srcId="{F3BC2443-14B9-433E-AF7B-C7AC9158EC38}" destId="{BE2C5991-798C-42FE-814C-78035509E83D}" srcOrd="0"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1A379E-3E21-4989-90B0-E2FC16018522}"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ABBC7912-A5B1-46D5-8CE1-7681F881E0F6}">
      <dgm:prSet custT="1"/>
      <dgm:spPr>
        <a:solidFill>
          <a:schemeClr val="accent3"/>
        </a:solidFill>
      </dgm:spPr>
      <dgm:t>
        <a:bodyPr/>
        <a:lstStyle/>
        <a:p>
          <a:pPr>
            <a:lnSpc>
              <a:spcPct val="100000"/>
            </a:lnSpc>
          </a:pPr>
          <a:r>
            <a:rPr lang="fr-CA" sz="2000" b="1" dirty="0"/>
            <a:t>Enlever les barrières de sécurité aux passages</a:t>
          </a:r>
          <a:endParaRPr lang="en-US" sz="2000" b="1" dirty="0"/>
        </a:p>
      </dgm:t>
    </dgm:pt>
    <dgm:pt modelId="{15D280C7-C6AA-4815-A8F0-A85E001D52AB}" type="parTrans" cxnId="{9391A789-DBD7-4A41-B22A-33F927D88C3C}">
      <dgm:prSet/>
      <dgm:spPr/>
      <dgm:t>
        <a:bodyPr/>
        <a:lstStyle/>
        <a:p>
          <a:endParaRPr lang="en-US"/>
        </a:p>
      </dgm:t>
    </dgm:pt>
    <dgm:pt modelId="{AD2197E4-C615-4E01-BB21-26A7E78554FE}" type="sibTrans" cxnId="{9391A789-DBD7-4A41-B22A-33F927D88C3C}">
      <dgm:prSet/>
      <dgm:spPr>
        <a:ln>
          <a:solidFill>
            <a:schemeClr val="accent5"/>
          </a:solidFill>
        </a:ln>
      </dgm:spPr>
      <dgm:t>
        <a:bodyPr/>
        <a:lstStyle/>
        <a:p>
          <a:endParaRPr lang="en-US"/>
        </a:p>
      </dgm:t>
    </dgm:pt>
    <dgm:pt modelId="{BCBB42E7-1E89-4678-B338-5AFEB1225C17}">
      <dgm:prSet custT="1"/>
      <dgm:spPr>
        <a:solidFill>
          <a:schemeClr val="tx2">
            <a:lumMod val="50000"/>
            <a:lumOff val="50000"/>
          </a:schemeClr>
        </a:solidFill>
      </dgm:spPr>
      <dgm:t>
        <a:bodyPr/>
        <a:lstStyle/>
        <a:p>
          <a:pPr>
            <a:lnSpc>
              <a:spcPct val="100000"/>
            </a:lnSpc>
          </a:pPr>
          <a:r>
            <a:rPr lang="fr-CA" sz="2000" b="1" dirty="0"/>
            <a:t>Ajouter des pierres naturelles</a:t>
          </a:r>
          <a:endParaRPr lang="en-US" sz="1100" b="1" dirty="0"/>
        </a:p>
      </dgm:t>
    </dgm:pt>
    <dgm:pt modelId="{256D85CD-FC64-4CD4-89D8-4FFB4FF116E2}" type="parTrans" cxnId="{A513935D-0684-47EE-942A-9FF557C7EDAB}">
      <dgm:prSet/>
      <dgm:spPr/>
      <dgm:t>
        <a:bodyPr/>
        <a:lstStyle/>
        <a:p>
          <a:endParaRPr lang="en-US"/>
        </a:p>
      </dgm:t>
    </dgm:pt>
    <dgm:pt modelId="{AD933E9D-DAF8-4F27-ABA7-24978E2C26D6}" type="sibTrans" cxnId="{A513935D-0684-47EE-942A-9FF557C7EDAB}">
      <dgm:prSet/>
      <dgm:spPr>
        <a:ln>
          <a:solidFill>
            <a:schemeClr val="accent5"/>
          </a:solidFill>
        </a:ln>
      </dgm:spPr>
      <dgm:t>
        <a:bodyPr/>
        <a:lstStyle/>
        <a:p>
          <a:endParaRPr lang="en-US"/>
        </a:p>
      </dgm:t>
    </dgm:pt>
    <dgm:pt modelId="{5052E4D5-5EE7-458C-B928-3CB5B62C7F7C}">
      <dgm:prSet custT="1"/>
      <dgm:spPr>
        <a:solidFill>
          <a:schemeClr val="accent1"/>
        </a:solidFill>
      </dgm:spPr>
      <dgm:t>
        <a:bodyPr/>
        <a:lstStyle/>
        <a:p>
          <a:pPr>
            <a:lnSpc>
              <a:spcPct val="100000"/>
            </a:lnSpc>
          </a:pPr>
          <a:r>
            <a:rPr lang="fr-CA" sz="2000" b="1" dirty="0"/>
            <a:t>Changer le revêtement aux passages et </a:t>
          </a:r>
          <a:br>
            <a:rPr lang="fr-CA" sz="2000" b="1" dirty="0"/>
          </a:br>
          <a:r>
            <a:rPr lang="fr-CA" sz="2000" b="1" dirty="0"/>
            <a:t>en bordure de route</a:t>
          </a:r>
          <a:endParaRPr lang="en-US" sz="2000" b="1" dirty="0"/>
        </a:p>
      </dgm:t>
    </dgm:pt>
    <dgm:pt modelId="{74489049-96F0-4B45-B819-88A5F92F07E0}" type="parTrans" cxnId="{24F183CE-AC84-4F17-80C4-DDACEA45FAA4}">
      <dgm:prSet/>
      <dgm:spPr/>
      <dgm:t>
        <a:bodyPr/>
        <a:lstStyle/>
        <a:p>
          <a:endParaRPr lang="en-US"/>
        </a:p>
      </dgm:t>
    </dgm:pt>
    <dgm:pt modelId="{C3872B89-818C-4CC1-823A-9F8E8C1C4B7C}" type="sibTrans" cxnId="{24F183CE-AC84-4F17-80C4-DDACEA45FAA4}">
      <dgm:prSet/>
      <dgm:spPr>
        <a:ln>
          <a:solidFill>
            <a:schemeClr val="accent5"/>
          </a:solidFill>
        </a:ln>
      </dgm:spPr>
      <dgm:t>
        <a:bodyPr/>
        <a:lstStyle/>
        <a:p>
          <a:endParaRPr lang="en-US"/>
        </a:p>
      </dgm:t>
    </dgm:pt>
    <dgm:pt modelId="{622DB962-B5F4-4CF4-9FAF-FD211188B12B}">
      <dgm:prSet custT="1"/>
      <dgm:spPr>
        <a:solidFill>
          <a:schemeClr val="accent5">
            <a:lumMod val="60000"/>
            <a:lumOff val="40000"/>
          </a:schemeClr>
        </a:solidFill>
      </dgm:spPr>
      <dgm:t>
        <a:bodyPr/>
        <a:lstStyle/>
        <a:p>
          <a:pPr>
            <a:lnSpc>
              <a:spcPct val="100000"/>
            </a:lnSpc>
          </a:pPr>
          <a:r>
            <a:rPr lang="fr-CA" sz="2000" b="1" i="0" dirty="0"/>
            <a:t>Marquer la chaussée</a:t>
          </a:r>
          <a:br>
            <a:rPr lang="fr-CA" sz="2000" b="1" i="0" dirty="0"/>
          </a:br>
          <a:r>
            <a:rPr lang="fr-CA" sz="2000" b="1" i="0" dirty="0"/>
            <a:t>significativement​</a:t>
          </a:r>
          <a:endParaRPr lang="en-US" sz="2000" b="1" dirty="0"/>
        </a:p>
      </dgm:t>
    </dgm:pt>
    <dgm:pt modelId="{5D25485E-71BD-4413-937D-79D31CBA0AA3}" type="parTrans" cxnId="{9D1D7624-7B5F-4CDE-A291-86C17655D0C2}">
      <dgm:prSet/>
      <dgm:spPr/>
      <dgm:t>
        <a:bodyPr/>
        <a:lstStyle/>
        <a:p>
          <a:endParaRPr lang="en-US"/>
        </a:p>
      </dgm:t>
    </dgm:pt>
    <dgm:pt modelId="{2DA92D12-88AC-44C1-81B4-05BC8BB0190F}" type="sibTrans" cxnId="{9D1D7624-7B5F-4CDE-A291-86C17655D0C2}">
      <dgm:prSet/>
      <dgm:spPr>
        <a:ln>
          <a:solidFill>
            <a:schemeClr val="accent5"/>
          </a:solidFill>
        </a:ln>
      </dgm:spPr>
      <dgm:t>
        <a:bodyPr/>
        <a:lstStyle/>
        <a:p>
          <a:endParaRPr lang="en-US"/>
        </a:p>
      </dgm:t>
    </dgm:pt>
    <dgm:pt modelId="{F50AAAD0-145B-4A3B-BAF6-12789640DF97}">
      <dgm:prSet custT="1"/>
      <dgm:spPr>
        <a:solidFill>
          <a:schemeClr val="accent1">
            <a:lumMod val="75000"/>
          </a:schemeClr>
        </a:solidFill>
      </dgm:spPr>
      <dgm:t>
        <a:bodyPr/>
        <a:lstStyle/>
        <a:p>
          <a:pPr>
            <a:lnSpc>
              <a:spcPct val="100000"/>
            </a:lnSpc>
          </a:pPr>
          <a:r>
            <a:rPr lang="en-US" sz="2000" b="1" dirty="0" err="1"/>
            <a:t>Ajouter</a:t>
          </a:r>
          <a:r>
            <a:rPr lang="en-US" sz="2000" b="1" dirty="0"/>
            <a:t> des plantations</a:t>
          </a:r>
        </a:p>
      </dgm:t>
    </dgm:pt>
    <dgm:pt modelId="{C4929AEC-6CDD-496F-80F2-DB4F9052756C}" type="parTrans" cxnId="{4AD0641C-2C91-4FE0-81F4-42F7D69276B4}">
      <dgm:prSet/>
      <dgm:spPr/>
      <dgm:t>
        <a:bodyPr/>
        <a:lstStyle/>
        <a:p>
          <a:endParaRPr lang="en-US"/>
        </a:p>
      </dgm:t>
    </dgm:pt>
    <dgm:pt modelId="{11CD64C5-B3E3-4F3D-89B8-763623685E06}" type="sibTrans" cxnId="{4AD0641C-2C91-4FE0-81F4-42F7D69276B4}">
      <dgm:prSet>
        <dgm:style>
          <a:lnRef idx="1">
            <a:schemeClr val="accent1"/>
          </a:lnRef>
          <a:fillRef idx="0">
            <a:schemeClr val="accent1"/>
          </a:fillRef>
          <a:effectRef idx="0">
            <a:schemeClr val="accent1"/>
          </a:effectRef>
          <a:fontRef idx="minor">
            <a:schemeClr val="tx1"/>
          </a:fontRef>
        </dgm:style>
      </dgm:prSet>
      <dgm:spPr/>
      <dgm:t>
        <a:bodyPr/>
        <a:lstStyle/>
        <a:p>
          <a:endParaRPr lang="en-US"/>
        </a:p>
      </dgm:t>
    </dgm:pt>
    <dgm:pt modelId="{5F7D5C2A-C2ED-4852-BACF-E16F33D80B39}">
      <dgm:prSet custT="1"/>
      <dgm:spPr/>
      <dgm:t>
        <a:bodyPr/>
        <a:lstStyle/>
        <a:p>
          <a:r>
            <a:rPr lang="en-US" sz="1800" b="1" dirty="0" err="1"/>
            <a:t>Ajouter</a:t>
          </a:r>
          <a:r>
            <a:rPr lang="en-US" sz="1800" b="1" dirty="0"/>
            <a:t> des bollards </a:t>
          </a:r>
          <a:r>
            <a:rPr lang="en-US" sz="1800" b="1" dirty="0" err="1"/>
            <a:t>réfléchissants</a:t>
          </a:r>
          <a:endParaRPr lang="fr-CA" sz="1800" b="1" dirty="0"/>
        </a:p>
      </dgm:t>
    </dgm:pt>
    <dgm:pt modelId="{40C3192A-D1F5-4528-9D4E-5CCE5B26101A}" type="parTrans" cxnId="{A10108DE-5F3C-4DFD-9164-E6E6302507EE}">
      <dgm:prSet/>
      <dgm:spPr/>
      <dgm:t>
        <a:bodyPr/>
        <a:lstStyle/>
        <a:p>
          <a:endParaRPr lang="fr-CA"/>
        </a:p>
      </dgm:t>
    </dgm:pt>
    <dgm:pt modelId="{619F2897-DC82-4B8E-987C-0F139A02A4F4}" type="sibTrans" cxnId="{A10108DE-5F3C-4DFD-9164-E6E6302507EE}">
      <dgm:prSet/>
      <dgm:spPr/>
      <dgm:t>
        <a:bodyPr/>
        <a:lstStyle/>
        <a:p>
          <a:endParaRPr lang="fr-CA"/>
        </a:p>
      </dgm:t>
    </dgm:pt>
    <dgm:pt modelId="{25AEB12D-A1F3-4513-BBB8-14C974F1FB2B}">
      <dgm:prSet custT="1"/>
      <dgm:spPr/>
      <dgm:t>
        <a:bodyPr/>
        <a:lstStyle/>
        <a:p>
          <a:r>
            <a:rPr lang="fr-CA" sz="2000" b="1"/>
            <a:t>Repositionner la signalisation</a:t>
          </a:r>
          <a:endParaRPr lang="en-US" sz="2000" b="1" dirty="0"/>
        </a:p>
      </dgm:t>
    </dgm:pt>
    <dgm:pt modelId="{755D2D2C-3E4D-4D86-90DE-F60BF28D94D1}" type="parTrans" cxnId="{426C81BF-A75B-4C87-93E2-86C2F51CE8D7}">
      <dgm:prSet/>
      <dgm:spPr/>
      <dgm:t>
        <a:bodyPr/>
        <a:lstStyle/>
        <a:p>
          <a:endParaRPr lang="fr-CA"/>
        </a:p>
      </dgm:t>
    </dgm:pt>
    <dgm:pt modelId="{C313F28B-4A45-42CF-9FF7-30B7B18BF2AF}" type="sibTrans" cxnId="{426C81BF-A75B-4C87-93E2-86C2F51CE8D7}">
      <dgm:prSet/>
      <dgm:spPr/>
      <dgm:t>
        <a:bodyPr/>
        <a:lstStyle/>
        <a:p>
          <a:endParaRPr lang="fr-CA"/>
        </a:p>
      </dgm:t>
    </dgm:pt>
    <dgm:pt modelId="{8A47B09D-85CB-48D5-B1CF-EF0C7F0B6FE2}" type="pres">
      <dgm:prSet presAssocID="{7D1A379E-3E21-4989-90B0-E2FC16018522}" presName="Name0" presStyleCnt="0">
        <dgm:presLayoutVars>
          <dgm:dir/>
          <dgm:resizeHandles val="exact"/>
        </dgm:presLayoutVars>
      </dgm:prSet>
      <dgm:spPr/>
    </dgm:pt>
    <dgm:pt modelId="{09715BFA-D8EA-41CE-9CB9-CA16B6692B8E}" type="pres">
      <dgm:prSet presAssocID="{ABBC7912-A5B1-46D5-8CE1-7681F881E0F6}" presName="node" presStyleLbl="node1" presStyleIdx="0" presStyleCnt="7" custScaleX="143025">
        <dgm:presLayoutVars>
          <dgm:bulletEnabled val="1"/>
        </dgm:presLayoutVars>
      </dgm:prSet>
      <dgm:spPr/>
    </dgm:pt>
    <dgm:pt modelId="{5C7A13DC-5DC3-4C30-90F4-6A85D6D535A7}" type="pres">
      <dgm:prSet presAssocID="{AD2197E4-C615-4E01-BB21-26A7E78554FE}" presName="sibTrans" presStyleLbl="sibTrans1D1" presStyleIdx="0" presStyleCnt="6"/>
      <dgm:spPr/>
    </dgm:pt>
    <dgm:pt modelId="{497C1D8A-C25B-41FD-8146-468DE1502D01}" type="pres">
      <dgm:prSet presAssocID="{AD2197E4-C615-4E01-BB21-26A7E78554FE}" presName="connectorText" presStyleLbl="sibTrans1D1" presStyleIdx="0" presStyleCnt="6"/>
      <dgm:spPr/>
    </dgm:pt>
    <dgm:pt modelId="{A70FD907-A0E4-4DE5-8717-34E27AAF526F}" type="pres">
      <dgm:prSet presAssocID="{BCBB42E7-1E89-4678-B338-5AFEB1225C17}" presName="node" presStyleLbl="node1" presStyleIdx="1" presStyleCnt="7" custScaleX="143025">
        <dgm:presLayoutVars>
          <dgm:bulletEnabled val="1"/>
        </dgm:presLayoutVars>
      </dgm:prSet>
      <dgm:spPr/>
    </dgm:pt>
    <dgm:pt modelId="{AF6DEC26-FA90-4EFA-89C8-2EA08515C99A}" type="pres">
      <dgm:prSet presAssocID="{AD933E9D-DAF8-4F27-ABA7-24978E2C26D6}" presName="sibTrans" presStyleLbl="sibTrans1D1" presStyleIdx="1" presStyleCnt="6"/>
      <dgm:spPr/>
    </dgm:pt>
    <dgm:pt modelId="{D254FFB4-4201-4054-AEA5-FC33E4D0C440}" type="pres">
      <dgm:prSet presAssocID="{AD933E9D-DAF8-4F27-ABA7-24978E2C26D6}" presName="connectorText" presStyleLbl="sibTrans1D1" presStyleIdx="1" presStyleCnt="6"/>
      <dgm:spPr/>
    </dgm:pt>
    <dgm:pt modelId="{2BD1D719-A31C-4BC5-8423-F565D1CA57EF}" type="pres">
      <dgm:prSet presAssocID="{5052E4D5-5EE7-458C-B928-3CB5B62C7F7C}" presName="node" presStyleLbl="node1" presStyleIdx="2" presStyleCnt="7" custScaleX="143025">
        <dgm:presLayoutVars>
          <dgm:bulletEnabled val="1"/>
        </dgm:presLayoutVars>
      </dgm:prSet>
      <dgm:spPr/>
    </dgm:pt>
    <dgm:pt modelId="{888152C5-2E95-4908-8A02-1D9450A1E268}" type="pres">
      <dgm:prSet presAssocID="{C3872B89-818C-4CC1-823A-9F8E8C1C4B7C}" presName="sibTrans" presStyleLbl="sibTrans1D1" presStyleIdx="2" presStyleCnt="6"/>
      <dgm:spPr/>
    </dgm:pt>
    <dgm:pt modelId="{490D59A9-1375-42A4-8834-4614ED2CC677}" type="pres">
      <dgm:prSet presAssocID="{C3872B89-818C-4CC1-823A-9F8E8C1C4B7C}" presName="connectorText" presStyleLbl="sibTrans1D1" presStyleIdx="2" presStyleCnt="6"/>
      <dgm:spPr/>
    </dgm:pt>
    <dgm:pt modelId="{511F5434-06C4-43D6-8014-D5D4CEA605C8}" type="pres">
      <dgm:prSet presAssocID="{25AEB12D-A1F3-4513-BBB8-14C974F1FB2B}" presName="node" presStyleLbl="node1" presStyleIdx="3" presStyleCnt="7">
        <dgm:presLayoutVars>
          <dgm:bulletEnabled val="1"/>
        </dgm:presLayoutVars>
      </dgm:prSet>
      <dgm:spPr/>
    </dgm:pt>
    <dgm:pt modelId="{82E3DF49-85E7-4F23-9142-38C4265186D3}" type="pres">
      <dgm:prSet presAssocID="{C313F28B-4A45-42CF-9FF7-30B7B18BF2AF}" presName="sibTrans" presStyleLbl="sibTrans1D1" presStyleIdx="3" presStyleCnt="6"/>
      <dgm:spPr/>
    </dgm:pt>
    <dgm:pt modelId="{71083E3B-0773-4DAE-A777-87FB632C5BBD}" type="pres">
      <dgm:prSet presAssocID="{C313F28B-4A45-42CF-9FF7-30B7B18BF2AF}" presName="connectorText" presStyleLbl="sibTrans1D1" presStyleIdx="3" presStyleCnt="6"/>
      <dgm:spPr/>
    </dgm:pt>
    <dgm:pt modelId="{107AEAA6-FEED-44F8-B0D8-1316265544CD}" type="pres">
      <dgm:prSet presAssocID="{5F7D5C2A-C2ED-4852-BACF-E16F33D80B39}" presName="node" presStyleLbl="node1" presStyleIdx="4" presStyleCnt="7">
        <dgm:presLayoutVars>
          <dgm:bulletEnabled val="1"/>
        </dgm:presLayoutVars>
      </dgm:prSet>
      <dgm:spPr/>
    </dgm:pt>
    <dgm:pt modelId="{50241D40-EB52-4968-A95C-B20E0661D720}" type="pres">
      <dgm:prSet presAssocID="{619F2897-DC82-4B8E-987C-0F139A02A4F4}" presName="sibTrans" presStyleLbl="sibTrans1D1" presStyleIdx="4" presStyleCnt="6"/>
      <dgm:spPr/>
    </dgm:pt>
    <dgm:pt modelId="{70C983B2-F2CD-4324-B3B8-F130D239F469}" type="pres">
      <dgm:prSet presAssocID="{619F2897-DC82-4B8E-987C-0F139A02A4F4}" presName="connectorText" presStyleLbl="sibTrans1D1" presStyleIdx="4" presStyleCnt="6"/>
      <dgm:spPr/>
    </dgm:pt>
    <dgm:pt modelId="{EF9A5DDE-589C-42BD-965B-F0B4B4945512}" type="pres">
      <dgm:prSet presAssocID="{622DB962-B5F4-4CF4-9FAF-FD211188B12B}" presName="node" presStyleLbl="node1" presStyleIdx="5" presStyleCnt="7" custScaleX="143025" custLinFactNeighborX="-1420" custLinFactNeighborY="-29">
        <dgm:presLayoutVars>
          <dgm:bulletEnabled val="1"/>
        </dgm:presLayoutVars>
      </dgm:prSet>
      <dgm:spPr/>
    </dgm:pt>
    <dgm:pt modelId="{67AA1791-52E7-423B-ABFD-96F32E8E031D}" type="pres">
      <dgm:prSet presAssocID="{2DA92D12-88AC-44C1-81B4-05BC8BB0190F}" presName="sibTrans" presStyleLbl="sibTrans1D1" presStyleIdx="5" presStyleCnt="6"/>
      <dgm:spPr/>
    </dgm:pt>
    <dgm:pt modelId="{C45608A6-DEB4-44F8-908C-C1E553CD776D}" type="pres">
      <dgm:prSet presAssocID="{2DA92D12-88AC-44C1-81B4-05BC8BB0190F}" presName="connectorText" presStyleLbl="sibTrans1D1" presStyleIdx="5" presStyleCnt="6"/>
      <dgm:spPr/>
    </dgm:pt>
    <dgm:pt modelId="{EF14C330-EAD6-408D-9015-E050B4BB2B9C}" type="pres">
      <dgm:prSet presAssocID="{F50AAAD0-145B-4A3B-BAF6-12789640DF97}" presName="node" presStyleLbl="node1" presStyleIdx="6" presStyleCnt="7" custScaleX="143025" custLinFactNeighborX="8817" custLinFactNeighborY="-29">
        <dgm:presLayoutVars>
          <dgm:bulletEnabled val="1"/>
        </dgm:presLayoutVars>
      </dgm:prSet>
      <dgm:spPr/>
    </dgm:pt>
  </dgm:ptLst>
  <dgm:cxnLst>
    <dgm:cxn modelId="{4DDECC00-1564-4804-89FB-A35FC099F3F1}" type="presOf" srcId="{619F2897-DC82-4B8E-987C-0F139A02A4F4}" destId="{50241D40-EB52-4968-A95C-B20E0661D720}" srcOrd="0" destOrd="0" presId="urn:microsoft.com/office/officeart/2016/7/layout/RepeatingBendingProcessNew"/>
    <dgm:cxn modelId="{8CEE3D14-755F-4969-8DD4-06F4EE41AF04}" type="presOf" srcId="{ABBC7912-A5B1-46D5-8CE1-7681F881E0F6}" destId="{09715BFA-D8EA-41CE-9CB9-CA16B6692B8E}" srcOrd="0" destOrd="0" presId="urn:microsoft.com/office/officeart/2016/7/layout/RepeatingBendingProcessNew"/>
    <dgm:cxn modelId="{4AD0641C-2C91-4FE0-81F4-42F7D69276B4}" srcId="{7D1A379E-3E21-4989-90B0-E2FC16018522}" destId="{F50AAAD0-145B-4A3B-BAF6-12789640DF97}" srcOrd="6" destOrd="0" parTransId="{C4929AEC-6CDD-496F-80F2-DB4F9052756C}" sibTransId="{11CD64C5-B3E3-4F3D-89B8-763623685E06}"/>
    <dgm:cxn modelId="{9D1D7624-7B5F-4CDE-A291-86C17655D0C2}" srcId="{7D1A379E-3E21-4989-90B0-E2FC16018522}" destId="{622DB962-B5F4-4CF4-9FAF-FD211188B12B}" srcOrd="5" destOrd="0" parTransId="{5D25485E-71BD-4413-937D-79D31CBA0AA3}" sibTransId="{2DA92D12-88AC-44C1-81B4-05BC8BB0190F}"/>
    <dgm:cxn modelId="{EA2C5128-3556-4C9F-9BEF-0F90249F59EF}" type="presOf" srcId="{F50AAAD0-145B-4A3B-BAF6-12789640DF97}" destId="{EF14C330-EAD6-408D-9015-E050B4BB2B9C}" srcOrd="0" destOrd="0" presId="urn:microsoft.com/office/officeart/2016/7/layout/RepeatingBendingProcessNew"/>
    <dgm:cxn modelId="{44242140-F2D2-448A-B8CA-598762288ACE}" type="presOf" srcId="{BCBB42E7-1E89-4678-B338-5AFEB1225C17}" destId="{A70FD907-A0E4-4DE5-8717-34E27AAF526F}" srcOrd="0" destOrd="0" presId="urn:microsoft.com/office/officeart/2016/7/layout/RepeatingBendingProcessNew"/>
    <dgm:cxn modelId="{A513935D-0684-47EE-942A-9FF557C7EDAB}" srcId="{7D1A379E-3E21-4989-90B0-E2FC16018522}" destId="{BCBB42E7-1E89-4678-B338-5AFEB1225C17}" srcOrd="1" destOrd="0" parTransId="{256D85CD-FC64-4CD4-89D8-4FFB4FF116E2}" sibTransId="{AD933E9D-DAF8-4F27-ABA7-24978E2C26D6}"/>
    <dgm:cxn modelId="{51BF4561-3533-489D-B734-301057ACB4B6}" type="presOf" srcId="{C313F28B-4A45-42CF-9FF7-30B7B18BF2AF}" destId="{71083E3B-0773-4DAE-A777-87FB632C5BBD}" srcOrd="1" destOrd="0" presId="urn:microsoft.com/office/officeart/2016/7/layout/RepeatingBendingProcessNew"/>
    <dgm:cxn modelId="{71B95041-4D6F-42E1-A3DB-4CE1E83EFB2E}" type="presOf" srcId="{5052E4D5-5EE7-458C-B928-3CB5B62C7F7C}" destId="{2BD1D719-A31C-4BC5-8423-F565D1CA57EF}" srcOrd="0" destOrd="0" presId="urn:microsoft.com/office/officeart/2016/7/layout/RepeatingBendingProcessNew"/>
    <dgm:cxn modelId="{19F90853-2F7D-4FE2-B5C7-FED4CF90483B}" type="presOf" srcId="{AD2197E4-C615-4E01-BB21-26A7E78554FE}" destId="{497C1D8A-C25B-41FD-8146-468DE1502D01}" srcOrd="1" destOrd="0" presId="urn:microsoft.com/office/officeart/2016/7/layout/RepeatingBendingProcessNew"/>
    <dgm:cxn modelId="{AB498959-B030-410C-9581-78CE01677C69}" type="presOf" srcId="{AD2197E4-C615-4E01-BB21-26A7E78554FE}" destId="{5C7A13DC-5DC3-4C30-90F4-6A85D6D535A7}" srcOrd="0" destOrd="0" presId="urn:microsoft.com/office/officeart/2016/7/layout/RepeatingBendingProcessNew"/>
    <dgm:cxn modelId="{2EC6157A-C8A0-400B-A32F-FD845722C27B}" type="presOf" srcId="{5F7D5C2A-C2ED-4852-BACF-E16F33D80B39}" destId="{107AEAA6-FEED-44F8-B0D8-1316265544CD}" srcOrd="0" destOrd="0" presId="urn:microsoft.com/office/officeart/2016/7/layout/RepeatingBendingProcessNew"/>
    <dgm:cxn modelId="{2492C37E-7F2A-4229-8B5C-01FF6424703F}" type="presOf" srcId="{25AEB12D-A1F3-4513-BBB8-14C974F1FB2B}" destId="{511F5434-06C4-43D6-8014-D5D4CEA605C8}" srcOrd="0" destOrd="0" presId="urn:microsoft.com/office/officeart/2016/7/layout/RepeatingBendingProcessNew"/>
    <dgm:cxn modelId="{C7B16C82-BC39-42C0-BE72-22D75BF531C3}" type="presOf" srcId="{622DB962-B5F4-4CF4-9FAF-FD211188B12B}" destId="{EF9A5DDE-589C-42BD-965B-F0B4B4945512}" srcOrd="0" destOrd="0" presId="urn:microsoft.com/office/officeart/2016/7/layout/RepeatingBendingProcessNew"/>
    <dgm:cxn modelId="{62A1F883-0E69-4199-A223-FD5E3AC52318}" type="presOf" srcId="{7D1A379E-3E21-4989-90B0-E2FC16018522}" destId="{8A47B09D-85CB-48D5-B1CF-EF0C7F0B6FE2}" srcOrd="0" destOrd="0" presId="urn:microsoft.com/office/officeart/2016/7/layout/RepeatingBendingProcessNew"/>
    <dgm:cxn modelId="{5D971289-584F-454F-9EB1-250558C1CCEC}" type="presOf" srcId="{619F2897-DC82-4B8E-987C-0F139A02A4F4}" destId="{70C983B2-F2CD-4324-B3B8-F130D239F469}" srcOrd="1" destOrd="0" presId="urn:microsoft.com/office/officeart/2016/7/layout/RepeatingBendingProcessNew"/>
    <dgm:cxn modelId="{9391A789-DBD7-4A41-B22A-33F927D88C3C}" srcId="{7D1A379E-3E21-4989-90B0-E2FC16018522}" destId="{ABBC7912-A5B1-46D5-8CE1-7681F881E0F6}" srcOrd="0" destOrd="0" parTransId="{15D280C7-C6AA-4815-A8F0-A85E001D52AB}" sibTransId="{AD2197E4-C615-4E01-BB21-26A7E78554FE}"/>
    <dgm:cxn modelId="{3140C295-6758-4AEC-A47B-5FF74A35F558}" type="presOf" srcId="{C3872B89-818C-4CC1-823A-9F8E8C1C4B7C}" destId="{490D59A9-1375-42A4-8834-4614ED2CC677}" srcOrd="1" destOrd="0" presId="urn:microsoft.com/office/officeart/2016/7/layout/RepeatingBendingProcessNew"/>
    <dgm:cxn modelId="{42AAC0BC-B1FD-485C-8ABC-F46402A6133E}" type="presOf" srcId="{2DA92D12-88AC-44C1-81B4-05BC8BB0190F}" destId="{67AA1791-52E7-423B-ABFD-96F32E8E031D}" srcOrd="0" destOrd="0" presId="urn:microsoft.com/office/officeart/2016/7/layout/RepeatingBendingProcessNew"/>
    <dgm:cxn modelId="{F01AF6BD-EFC9-4011-AD4E-F98FD87D6DDC}" type="presOf" srcId="{AD933E9D-DAF8-4F27-ABA7-24978E2C26D6}" destId="{D254FFB4-4201-4054-AEA5-FC33E4D0C440}" srcOrd="1" destOrd="0" presId="urn:microsoft.com/office/officeart/2016/7/layout/RepeatingBendingProcessNew"/>
    <dgm:cxn modelId="{426C81BF-A75B-4C87-93E2-86C2F51CE8D7}" srcId="{7D1A379E-3E21-4989-90B0-E2FC16018522}" destId="{25AEB12D-A1F3-4513-BBB8-14C974F1FB2B}" srcOrd="3" destOrd="0" parTransId="{755D2D2C-3E4D-4D86-90DE-F60BF28D94D1}" sibTransId="{C313F28B-4A45-42CF-9FF7-30B7B18BF2AF}"/>
    <dgm:cxn modelId="{24F183CE-AC84-4F17-80C4-DDACEA45FAA4}" srcId="{7D1A379E-3E21-4989-90B0-E2FC16018522}" destId="{5052E4D5-5EE7-458C-B928-3CB5B62C7F7C}" srcOrd="2" destOrd="0" parTransId="{74489049-96F0-4B45-B819-88A5F92F07E0}" sibTransId="{C3872B89-818C-4CC1-823A-9F8E8C1C4B7C}"/>
    <dgm:cxn modelId="{A10108DE-5F3C-4DFD-9164-E6E6302507EE}" srcId="{7D1A379E-3E21-4989-90B0-E2FC16018522}" destId="{5F7D5C2A-C2ED-4852-BACF-E16F33D80B39}" srcOrd="4" destOrd="0" parTransId="{40C3192A-D1F5-4528-9D4E-5CCE5B26101A}" sibTransId="{619F2897-DC82-4B8E-987C-0F139A02A4F4}"/>
    <dgm:cxn modelId="{D12E10E1-FDA9-4DC8-91FE-314D6EDF2933}" type="presOf" srcId="{C313F28B-4A45-42CF-9FF7-30B7B18BF2AF}" destId="{82E3DF49-85E7-4F23-9142-38C4265186D3}" srcOrd="0" destOrd="0" presId="urn:microsoft.com/office/officeart/2016/7/layout/RepeatingBendingProcessNew"/>
    <dgm:cxn modelId="{828DC3E8-0010-40AC-AA2B-3B6C3E105271}" type="presOf" srcId="{C3872B89-818C-4CC1-823A-9F8E8C1C4B7C}" destId="{888152C5-2E95-4908-8A02-1D9450A1E268}" srcOrd="0" destOrd="0" presId="urn:microsoft.com/office/officeart/2016/7/layout/RepeatingBendingProcessNew"/>
    <dgm:cxn modelId="{273646EB-CE41-4D3D-AC19-279CE7B899B0}" type="presOf" srcId="{AD933E9D-DAF8-4F27-ABA7-24978E2C26D6}" destId="{AF6DEC26-FA90-4EFA-89C8-2EA08515C99A}" srcOrd="0" destOrd="0" presId="urn:microsoft.com/office/officeart/2016/7/layout/RepeatingBendingProcessNew"/>
    <dgm:cxn modelId="{896320FD-F184-4A1D-BDFA-BC96BDD429E2}" type="presOf" srcId="{2DA92D12-88AC-44C1-81B4-05BC8BB0190F}" destId="{C45608A6-DEB4-44F8-908C-C1E553CD776D}" srcOrd="1" destOrd="0" presId="urn:microsoft.com/office/officeart/2016/7/layout/RepeatingBendingProcessNew"/>
    <dgm:cxn modelId="{0AE6856F-9493-490D-9966-E0DC884BC1C7}" type="presParOf" srcId="{8A47B09D-85CB-48D5-B1CF-EF0C7F0B6FE2}" destId="{09715BFA-D8EA-41CE-9CB9-CA16B6692B8E}" srcOrd="0" destOrd="0" presId="urn:microsoft.com/office/officeart/2016/7/layout/RepeatingBendingProcessNew"/>
    <dgm:cxn modelId="{692E689C-EF48-4954-B1D3-A650FE431968}" type="presParOf" srcId="{8A47B09D-85CB-48D5-B1CF-EF0C7F0B6FE2}" destId="{5C7A13DC-5DC3-4C30-90F4-6A85D6D535A7}" srcOrd="1" destOrd="0" presId="urn:microsoft.com/office/officeart/2016/7/layout/RepeatingBendingProcessNew"/>
    <dgm:cxn modelId="{AAB53D22-72DD-4488-8329-D5E449983B40}" type="presParOf" srcId="{5C7A13DC-5DC3-4C30-90F4-6A85D6D535A7}" destId="{497C1D8A-C25B-41FD-8146-468DE1502D01}" srcOrd="0" destOrd="0" presId="urn:microsoft.com/office/officeart/2016/7/layout/RepeatingBendingProcessNew"/>
    <dgm:cxn modelId="{934D90F2-E14A-496F-B633-383FE891F592}" type="presParOf" srcId="{8A47B09D-85CB-48D5-B1CF-EF0C7F0B6FE2}" destId="{A70FD907-A0E4-4DE5-8717-34E27AAF526F}" srcOrd="2" destOrd="0" presId="urn:microsoft.com/office/officeart/2016/7/layout/RepeatingBendingProcessNew"/>
    <dgm:cxn modelId="{98FC0BA7-74B2-4CB4-A6A3-B92A08E1E602}" type="presParOf" srcId="{8A47B09D-85CB-48D5-B1CF-EF0C7F0B6FE2}" destId="{AF6DEC26-FA90-4EFA-89C8-2EA08515C99A}" srcOrd="3" destOrd="0" presId="urn:microsoft.com/office/officeart/2016/7/layout/RepeatingBendingProcessNew"/>
    <dgm:cxn modelId="{F3023775-7B57-42A1-954E-12244E1E23A8}" type="presParOf" srcId="{AF6DEC26-FA90-4EFA-89C8-2EA08515C99A}" destId="{D254FFB4-4201-4054-AEA5-FC33E4D0C440}" srcOrd="0" destOrd="0" presId="urn:microsoft.com/office/officeart/2016/7/layout/RepeatingBendingProcessNew"/>
    <dgm:cxn modelId="{85B0E206-C070-40BC-ACE2-DC450F1E9FA6}" type="presParOf" srcId="{8A47B09D-85CB-48D5-B1CF-EF0C7F0B6FE2}" destId="{2BD1D719-A31C-4BC5-8423-F565D1CA57EF}" srcOrd="4" destOrd="0" presId="urn:microsoft.com/office/officeart/2016/7/layout/RepeatingBendingProcessNew"/>
    <dgm:cxn modelId="{9BD7F27E-7015-4143-9EA7-A4DF9090D0C5}" type="presParOf" srcId="{8A47B09D-85CB-48D5-B1CF-EF0C7F0B6FE2}" destId="{888152C5-2E95-4908-8A02-1D9450A1E268}" srcOrd="5" destOrd="0" presId="urn:microsoft.com/office/officeart/2016/7/layout/RepeatingBendingProcessNew"/>
    <dgm:cxn modelId="{75CC4C22-424F-482B-9B50-8A44AAB1BBEF}" type="presParOf" srcId="{888152C5-2E95-4908-8A02-1D9450A1E268}" destId="{490D59A9-1375-42A4-8834-4614ED2CC677}" srcOrd="0" destOrd="0" presId="urn:microsoft.com/office/officeart/2016/7/layout/RepeatingBendingProcessNew"/>
    <dgm:cxn modelId="{AF3403D1-CFC8-45D0-BB6F-5801C8A1BF0E}" type="presParOf" srcId="{8A47B09D-85CB-48D5-B1CF-EF0C7F0B6FE2}" destId="{511F5434-06C4-43D6-8014-D5D4CEA605C8}" srcOrd="6" destOrd="0" presId="urn:microsoft.com/office/officeart/2016/7/layout/RepeatingBendingProcessNew"/>
    <dgm:cxn modelId="{52EF43C1-A602-47CD-9D72-E5F2BE46B225}" type="presParOf" srcId="{8A47B09D-85CB-48D5-B1CF-EF0C7F0B6FE2}" destId="{82E3DF49-85E7-4F23-9142-38C4265186D3}" srcOrd="7" destOrd="0" presId="urn:microsoft.com/office/officeart/2016/7/layout/RepeatingBendingProcessNew"/>
    <dgm:cxn modelId="{ECE00C67-D9BB-4D5D-9C28-A801AF5BD525}" type="presParOf" srcId="{82E3DF49-85E7-4F23-9142-38C4265186D3}" destId="{71083E3B-0773-4DAE-A777-87FB632C5BBD}" srcOrd="0" destOrd="0" presId="urn:microsoft.com/office/officeart/2016/7/layout/RepeatingBendingProcessNew"/>
    <dgm:cxn modelId="{C166C7C7-2754-4EA9-A50F-3E3AF2D25D67}" type="presParOf" srcId="{8A47B09D-85CB-48D5-B1CF-EF0C7F0B6FE2}" destId="{107AEAA6-FEED-44F8-B0D8-1316265544CD}" srcOrd="8" destOrd="0" presId="urn:microsoft.com/office/officeart/2016/7/layout/RepeatingBendingProcessNew"/>
    <dgm:cxn modelId="{851E5AA9-6C04-4163-9E45-89D18A16FEE8}" type="presParOf" srcId="{8A47B09D-85CB-48D5-B1CF-EF0C7F0B6FE2}" destId="{50241D40-EB52-4968-A95C-B20E0661D720}" srcOrd="9" destOrd="0" presId="urn:microsoft.com/office/officeart/2016/7/layout/RepeatingBendingProcessNew"/>
    <dgm:cxn modelId="{EF642C01-665E-4A2D-8F2A-9F460A1D360C}" type="presParOf" srcId="{50241D40-EB52-4968-A95C-B20E0661D720}" destId="{70C983B2-F2CD-4324-B3B8-F130D239F469}" srcOrd="0" destOrd="0" presId="urn:microsoft.com/office/officeart/2016/7/layout/RepeatingBendingProcessNew"/>
    <dgm:cxn modelId="{374ACFE7-CB87-4AF9-B0DB-8DEC8AD56711}" type="presParOf" srcId="{8A47B09D-85CB-48D5-B1CF-EF0C7F0B6FE2}" destId="{EF9A5DDE-589C-42BD-965B-F0B4B4945512}" srcOrd="10" destOrd="0" presId="urn:microsoft.com/office/officeart/2016/7/layout/RepeatingBendingProcessNew"/>
    <dgm:cxn modelId="{F3E56683-6659-4129-971C-6CA7343D92B9}" type="presParOf" srcId="{8A47B09D-85CB-48D5-B1CF-EF0C7F0B6FE2}" destId="{67AA1791-52E7-423B-ABFD-96F32E8E031D}" srcOrd="11" destOrd="0" presId="urn:microsoft.com/office/officeart/2016/7/layout/RepeatingBendingProcessNew"/>
    <dgm:cxn modelId="{2BD5440A-AC82-425D-AAB9-DE57FA243613}" type="presParOf" srcId="{67AA1791-52E7-423B-ABFD-96F32E8E031D}" destId="{C45608A6-DEB4-44F8-908C-C1E553CD776D}" srcOrd="0" destOrd="0" presId="urn:microsoft.com/office/officeart/2016/7/layout/RepeatingBendingProcessNew"/>
    <dgm:cxn modelId="{76DF7E9F-1649-4740-87DA-5C1B99DD0150}" type="presParOf" srcId="{8A47B09D-85CB-48D5-B1CF-EF0C7F0B6FE2}" destId="{EF14C330-EAD6-408D-9015-E050B4BB2B9C}" srcOrd="12" destOrd="0" presId="urn:microsoft.com/office/officeart/2016/7/layout/RepeatingBendingProcessNew"/>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470C2-14C9-4E6E-BA79-59A174C16074}">
      <dsp:nvSpPr>
        <dsp:cNvPr id="0" name=""/>
        <dsp:cNvSpPr/>
      </dsp:nvSpPr>
      <dsp:spPr>
        <a:xfrm>
          <a:off x="0" y="426659"/>
          <a:ext cx="9851044" cy="2129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4550" tIns="541528" rIns="764550" bIns="170688" numCol="1" spcCol="1270" anchor="t" anchorCtr="0">
          <a:noAutofit/>
        </a:bodyPr>
        <a:lstStyle/>
        <a:p>
          <a:pPr marL="228600" lvl="1" indent="-228600" algn="l" defTabSz="1066800">
            <a:lnSpc>
              <a:spcPct val="90000"/>
            </a:lnSpc>
            <a:spcBef>
              <a:spcPct val="0"/>
            </a:spcBef>
            <a:spcAft>
              <a:spcPct val="15000"/>
            </a:spcAft>
            <a:buClr>
              <a:srgbClr val="4D4D4F"/>
            </a:buClr>
            <a:buFont typeface="Wingdings" panose="05000000000000000000" pitchFamily="2" charset="2"/>
            <a:buChar char="§"/>
          </a:pPr>
          <a:r>
            <a:rPr lang="fr-CA" sz="2400" kern="1200" dirty="0">
              <a:solidFill>
                <a:srgbClr val="4D4D4F"/>
              </a:solidFill>
            </a:rPr>
            <a:t>Vélo, patins à roues alignées, randonnée pédestre, trottinettes électriques, quadriporteurs</a:t>
          </a:r>
          <a:endParaRPr lang="en-US" sz="2400" kern="1200" dirty="0">
            <a:solidFill>
              <a:srgbClr val="4D4D4F"/>
            </a:solidFill>
          </a:endParaRPr>
        </a:p>
        <a:p>
          <a:pPr marL="228600" lvl="1" indent="-228600" algn="l" defTabSz="1066800">
            <a:lnSpc>
              <a:spcPct val="90000"/>
            </a:lnSpc>
            <a:spcBef>
              <a:spcPct val="0"/>
            </a:spcBef>
            <a:spcAft>
              <a:spcPct val="15000"/>
            </a:spcAft>
            <a:buClr>
              <a:srgbClr val="4D4D4F"/>
            </a:buClr>
            <a:buFont typeface="Wingdings" panose="05000000000000000000" pitchFamily="2" charset="2"/>
            <a:buChar char="§"/>
          </a:pPr>
          <a:r>
            <a:rPr lang="fr-CA" sz="2400" kern="1200" dirty="0">
              <a:solidFill>
                <a:srgbClr val="4D4D4F"/>
              </a:solidFill>
            </a:rPr>
            <a:t>Droit de passage pour les motoneigistes, déneigement de certains tronçons afin de permettre la randonnée pédestre</a:t>
          </a:r>
          <a:endParaRPr lang="en-US" sz="2400" kern="1200" dirty="0">
            <a:solidFill>
              <a:srgbClr val="4D4D4F"/>
            </a:solidFill>
          </a:endParaRPr>
        </a:p>
      </dsp:txBody>
      <dsp:txXfrm>
        <a:off x="0" y="426659"/>
        <a:ext cx="9851044" cy="2129400"/>
      </dsp:txXfrm>
    </dsp:sp>
    <dsp:sp modelId="{68915B40-5987-4E03-BB2C-887624AB919E}">
      <dsp:nvSpPr>
        <dsp:cNvPr id="0" name=""/>
        <dsp:cNvSpPr/>
      </dsp:nvSpPr>
      <dsp:spPr>
        <a:xfrm>
          <a:off x="492552" y="42899"/>
          <a:ext cx="6895730" cy="7675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42" tIns="0" rIns="260642" bIns="0" numCol="1" spcCol="1270" anchor="ctr" anchorCtr="0">
          <a:noAutofit/>
        </a:bodyPr>
        <a:lstStyle/>
        <a:p>
          <a:pPr marL="0" lvl="0" indent="0" algn="l" defTabSz="1066800">
            <a:lnSpc>
              <a:spcPct val="90000"/>
            </a:lnSpc>
            <a:spcBef>
              <a:spcPct val="0"/>
            </a:spcBef>
            <a:spcAft>
              <a:spcPct val="35000"/>
            </a:spcAft>
            <a:buNone/>
          </a:pPr>
          <a:r>
            <a:rPr lang="fr-CA" sz="2400" b="1" kern="1200" dirty="0"/>
            <a:t>Sa multifonctionnalité – Les usages </a:t>
          </a:r>
          <a:endParaRPr lang="en-US" sz="2400" b="1" kern="1200" dirty="0"/>
        </a:p>
      </dsp:txBody>
      <dsp:txXfrm>
        <a:off x="530019" y="80366"/>
        <a:ext cx="6820796" cy="692586"/>
      </dsp:txXfrm>
    </dsp:sp>
    <dsp:sp modelId="{7813EA24-DF0C-45AF-8A0B-68097E0888AB}">
      <dsp:nvSpPr>
        <dsp:cNvPr id="0" name=""/>
        <dsp:cNvSpPr/>
      </dsp:nvSpPr>
      <dsp:spPr>
        <a:xfrm>
          <a:off x="0" y="3080220"/>
          <a:ext cx="9851044" cy="184275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4550" tIns="541528" rIns="764550" bIns="170688" numCol="1" spcCol="1270" anchor="t" anchorCtr="0">
          <a:noAutofit/>
        </a:bodyPr>
        <a:lstStyle/>
        <a:p>
          <a:pPr marL="228600" lvl="1" indent="-228600" algn="l" defTabSz="1066800">
            <a:lnSpc>
              <a:spcPct val="90000"/>
            </a:lnSpc>
            <a:spcBef>
              <a:spcPct val="0"/>
            </a:spcBef>
            <a:spcAft>
              <a:spcPct val="15000"/>
            </a:spcAft>
            <a:buClr>
              <a:srgbClr val="4D4D4F"/>
            </a:buClr>
            <a:buFont typeface="Wingdings" panose="05000000000000000000" pitchFamily="2" charset="2"/>
            <a:buChar char="§"/>
          </a:pPr>
          <a:r>
            <a:rPr lang="fr-CA" sz="2400" kern="1200" dirty="0">
              <a:solidFill>
                <a:srgbClr val="4D4D4F"/>
              </a:solidFill>
            </a:rPr>
            <a:t>Boucles dans les municipalités locales</a:t>
          </a:r>
          <a:endParaRPr lang="en-US" sz="2400" kern="1200" dirty="0">
            <a:solidFill>
              <a:srgbClr val="4D4D4F"/>
            </a:solidFill>
          </a:endParaRPr>
        </a:p>
        <a:p>
          <a:pPr marL="228600" lvl="1" indent="-228600" algn="l" defTabSz="1066800">
            <a:lnSpc>
              <a:spcPct val="90000"/>
            </a:lnSpc>
            <a:spcBef>
              <a:spcPct val="0"/>
            </a:spcBef>
            <a:spcAft>
              <a:spcPct val="15000"/>
            </a:spcAft>
            <a:buClr>
              <a:srgbClr val="4D4D4F"/>
            </a:buClr>
            <a:buFont typeface="Wingdings" panose="05000000000000000000" pitchFamily="2" charset="2"/>
            <a:buChar char="§"/>
          </a:pPr>
          <a:r>
            <a:rPr lang="fr-CA" sz="2400" kern="1200" dirty="0" err="1">
              <a:solidFill>
                <a:srgbClr val="4D4D4F"/>
              </a:solidFill>
            </a:rPr>
            <a:t>Montérégiade</a:t>
          </a:r>
          <a:r>
            <a:rPr lang="fr-CA" sz="2400" kern="1200" dirty="0">
              <a:solidFill>
                <a:srgbClr val="4D4D4F"/>
              </a:solidFill>
            </a:rPr>
            <a:t>, </a:t>
          </a:r>
          <a:r>
            <a:rPr lang="fr-CA" sz="2400" kern="1200" dirty="0" err="1">
              <a:solidFill>
                <a:srgbClr val="4D4D4F"/>
              </a:solidFill>
            </a:rPr>
            <a:t>Estriade</a:t>
          </a:r>
          <a:r>
            <a:rPr lang="fr-CA" sz="2400" kern="1200" dirty="0">
              <a:solidFill>
                <a:srgbClr val="4D4D4F"/>
              </a:solidFill>
            </a:rPr>
            <a:t>, Canal de Chambly (La Route verte)</a:t>
          </a:r>
          <a:endParaRPr lang="en-US" sz="2400" kern="1200" dirty="0">
            <a:solidFill>
              <a:srgbClr val="4D4D4F"/>
            </a:solidFill>
          </a:endParaRPr>
        </a:p>
        <a:p>
          <a:pPr marL="228600" lvl="1" indent="-228600" algn="l" defTabSz="1066800">
            <a:lnSpc>
              <a:spcPct val="90000"/>
            </a:lnSpc>
            <a:spcBef>
              <a:spcPct val="0"/>
            </a:spcBef>
            <a:spcAft>
              <a:spcPct val="15000"/>
            </a:spcAft>
            <a:buClr>
              <a:srgbClr val="4D4D4F"/>
            </a:buClr>
            <a:buFont typeface="Wingdings" panose="05000000000000000000" pitchFamily="2" charset="2"/>
            <a:buChar char="§"/>
          </a:pPr>
          <a:r>
            <a:rPr lang="fr-CA" sz="2400" kern="1200" dirty="0">
              <a:solidFill>
                <a:srgbClr val="4D4D4F"/>
              </a:solidFill>
            </a:rPr>
            <a:t>Axe Montréal-Sherbrooke</a:t>
          </a:r>
          <a:endParaRPr lang="en-US" sz="2400" kern="1200" dirty="0">
            <a:solidFill>
              <a:srgbClr val="4D4D4F"/>
            </a:solidFill>
          </a:endParaRPr>
        </a:p>
      </dsp:txBody>
      <dsp:txXfrm>
        <a:off x="0" y="3080220"/>
        <a:ext cx="9851044" cy="1842750"/>
      </dsp:txXfrm>
    </dsp:sp>
    <dsp:sp modelId="{C1C79618-03CB-4F9C-A7F7-71B445B7DBF4}">
      <dsp:nvSpPr>
        <dsp:cNvPr id="0" name=""/>
        <dsp:cNvSpPr/>
      </dsp:nvSpPr>
      <dsp:spPr>
        <a:xfrm>
          <a:off x="492552" y="2696460"/>
          <a:ext cx="6895730" cy="7675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42" tIns="0" rIns="260642" bIns="0" numCol="1" spcCol="1270" anchor="ctr" anchorCtr="0">
          <a:noAutofit/>
        </a:bodyPr>
        <a:lstStyle/>
        <a:p>
          <a:pPr marL="0" lvl="0" indent="0" algn="l" defTabSz="1066800">
            <a:lnSpc>
              <a:spcPct val="90000"/>
            </a:lnSpc>
            <a:spcBef>
              <a:spcPct val="0"/>
            </a:spcBef>
            <a:spcAft>
              <a:spcPct val="35000"/>
            </a:spcAft>
            <a:buNone/>
          </a:pPr>
          <a:r>
            <a:rPr lang="fr-CA" sz="2400" b="1" kern="1200" dirty="0"/>
            <a:t>Ses interconnexions avec les réseaux cyclables </a:t>
          </a:r>
          <a:endParaRPr lang="en-US" sz="2400" b="1" kern="1200" dirty="0"/>
        </a:p>
      </dsp:txBody>
      <dsp:txXfrm>
        <a:off x="530019" y="2733927"/>
        <a:ext cx="682079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5418C-9227-4E0E-8A22-24C88FC828B8}">
      <dsp:nvSpPr>
        <dsp:cNvPr id="0" name=""/>
        <dsp:cNvSpPr/>
      </dsp:nvSpPr>
      <dsp:spPr>
        <a:xfrm>
          <a:off x="0" y="761917"/>
          <a:ext cx="11928755" cy="1406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A0281-9129-4BC9-93BC-384BC4CDC6C7}">
      <dsp:nvSpPr>
        <dsp:cNvPr id="0" name=""/>
        <dsp:cNvSpPr/>
      </dsp:nvSpPr>
      <dsp:spPr>
        <a:xfrm>
          <a:off x="425501" y="1078406"/>
          <a:ext cx="773639" cy="77363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693BB-F50D-4145-8465-18B675BD0EB9}">
      <dsp:nvSpPr>
        <dsp:cNvPr id="0" name=""/>
        <dsp:cNvSpPr/>
      </dsp:nvSpPr>
      <dsp:spPr>
        <a:xfrm>
          <a:off x="1624642" y="761917"/>
          <a:ext cx="10304112" cy="140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867" tIns="148867" rIns="148867" bIns="148867" numCol="1" spcCol="1270" anchor="ctr" anchorCtr="0">
          <a:noAutofit/>
        </a:bodyPr>
        <a:lstStyle/>
        <a:p>
          <a:pPr marL="0" lvl="0" indent="0" algn="l" defTabSz="1022350">
            <a:lnSpc>
              <a:spcPct val="100000"/>
            </a:lnSpc>
            <a:spcBef>
              <a:spcPct val="0"/>
            </a:spcBef>
            <a:spcAft>
              <a:spcPct val="35000"/>
            </a:spcAft>
            <a:buNone/>
          </a:pPr>
          <a:r>
            <a:rPr lang="fr-CA" sz="2300" b="0" i="0" kern="1200" dirty="0">
              <a:solidFill>
                <a:srgbClr val="4D4D4F"/>
              </a:solidFill>
            </a:rPr>
            <a:t>En 2017, la MRC de Rouville a travaillé à déterminer ses priorités d’action en matière de vélo et de développement du territoire. Le Parc régional linéaire </a:t>
          </a:r>
          <a:br>
            <a:rPr lang="fr-CA" sz="2300" b="0" i="0" kern="1200" dirty="0">
              <a:solidFill>
                <a:srgbClr val="4D4D4F"/>
              </a:solidFill>
            </a:rPr>
          </a:br>
          <a:r>
            <a:rPr lang="fr-CA" sz="2300" b="0" i="0" kern="1200" dirty="0">
              <a:solidFill>
                <a:srgbClr val="4D4D4F"/>
              </a:solidFill>
            </a:rPr>
            <a:t>La Route des Champs était au cœur de cette réflexion.</a:t>
          </a:r>
          <a:endParaRPr lang="en-US" sz="2300" kern="1200" dirty="0">
            <a:solidFill>
              <a:srgbClr val="4D4D4F"/>
            </a:solidFill>
          </a:endParaRPr>
        </a:p>
      </dsp:txBody>
      <dsp:txXfrm>
        <a:off x="1624642" y="761917"/>
        <a:ext cx="10304112" cy="1406616"/>
      </dsp:txXfrm>
    </dsp:sp>
    <dsp:sp modelId="{48645EC0-857D-48BF-A419-AE3C601510A9}">
      <dsp:nvSpPr>
        <dsp:cNvPr id="0" name=""/>
        <dsp:cNvSpPr/>
      </dsp:nvSpPr>
      <dsp:spPr>
        <a:xfrm>
          <a:off x="0" y="2520188"/>
          <a:ext cx="11928755" cy="1406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83760-B3D9-4707-BDAB-B5EDAB28DE6A}">
      <dsp:nvSpPr>
        <dsp:cNvPr id="0" name=""/>
        <dsp:cNvSpPr/>
      </dsp:nvSpPr>
      <dsp:spPr>
        <a:xfrm>
          <a:off x="425501" y="2836676"/>
          <a:ext cx="773639" cy="77363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275FB-5468-4287-8FF2-97F800BD38E4}">
      <dsp:nvSpPr>
        <dsp:cNvPr id="0" name=""/>
        <dsp:cNvSpPr/>
      </dsp:nvSpPr>
      <dsp:spPr>
        <a:xfrm>
          <a:off x="1624642" y="2520188"/>
          <a:ext cx="10304112" cy="140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867" tIns="148867" rIns="148867" bIns="148867" numCol="1" spcCol="1270" anchor="ctr" anchorCtr="0">
          <a:noAutofit/>
        </a:bodyPr>
        <a:lstStyle/>
        <a:p>
          <a:pPr marL="0" lvl="0" indent="0" algn="l" defTabSz="1022350">
            <a:lnSpc>
              <a:spcPct val="100000"/>
            </a:lnSpc>
            <a:spcBef>
              <a:spcPct val="0"/>
            </a:spcBef>
            <a:spcAft>
              <a:spcPct val="35000"/>
            </a:spcAft>
            <a:buNone/>
          </a:pPr>
          <a:r>
            <a:rPr lang="fr-CA" sz="2300" b="0" i="0" kern="1200" dirty="0">
              <a:solidFill>
                <a:srgbClr val="4D4D4F"/>
              </a:solidFill>
            </a:rPr>
            <a:t>Le plan propose ainsi diverses recommandations favorisant notamment l’essor du cyclotourisme, l’attractivité du territoire ainsi que le développement économique de la région.</a:t>
          </a:r>
          <a:endParaRPr lang="en-US" sz="2300" kern="1200" dirty="0">
            <a:solidFill>
              <a:srgbClr val="4D4D4F"/>
            </a:solidFill>
          </a:endParaRPr>
        </a:p>
      </dsp:txBody>
      <dsp:txXfrm>
        <a:off x="1624642" y="2520188"/>
        <a:ext cx="10304112" cy="1406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9085B-E6FE-4268-8142-B394474A0C3D}">
      <dsp:nvSpPr>
        <dsp:cNvPr id="0" name=""/>
        <dsp:cNvSpPr/>
      </dsp:nvSpPr>
      <dsp:spPr>
        <a:xfrm>
          <a:off x="1151132" y="981814"/>
          <a:ext cx="916395" cy="7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C9661F-C3A6-4BA0-8367-5F9B27E40CF0}">
      <dsp:nvSpPr>
        <dsp:cNvPr id="0" name=""/>
        <dsp:cNvSpPr/>
      </dsp:nvSpPr>
      <dsp:spPr>
        <a:xfrm>
          <a:off x="2122512" y="904798"/>
          <a:ext cx="105385" cy="198063"/>
        </a:xfrm>
        <a:prstGeom prst="chevron">
          <a:avLst>
            <a:gd name="adj" fmla="val 9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223C55-B3C7-4728-8662-09DBE0CB5247}">
      <dsp:nvSpPr>
        <dsp:cNvPr id="0" name=""/>
        <dsp:cNvSpPr/>
      </dsp:nvSpPr>
      <dsp:spPr>
        <a:xfrm>
          <a:off x="568978" y="514245"/>
          <a:ext cx="935209" cy="935209"/>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1" tIns="36291" rIns="36291" bIns="36291" numCol="1" spcCol="1270" anchor="ctr" anchorCtr="0">
          <a:noAutofit/>
        </a:bodyPr>
        <a:lstStyle/>
        <a:p>
          <a:pPr marL="0" lvl="0" indent="0" algn="ctr" defTabSz="1822450">
            <a:lnSpc>
              <a:spcPct val="90000"/>
            </a:lnSpc>
            <a:spcBef>
              <a:spcPct val="0"/>
            </a:spcBef>
            <a:spcAft>
              <a:spcPct val="35000"/>
            </a:spcAft>
            <a:buNone/>
          </a:pPr>
          <a:r>
            <a:rPr lang="fr-CA" sz="4100" kern="1200"/>
            <a:t>1</a:t>
          </a:r>
          <a:endParaRPr lang="fr-CA" sz="4100" kern="1200" dirty="0"/>
        </a:p>
      </dsp:txBody>
      <dsp:txXfrm>
        <a:off x="705936" y="651203"/>
        <a:ext cx="661293" cy="661293"/>
      </dsp:txXfrm>
    </dsp:sp>
    <dsp:sp modelId="{EAAC8972-7F8D-43DB-AD3F-3CADDE417D32}">
      <dsp:nvSpPr>
        <dsp:cNvPr id="0" name=""/>
        <dsp:cNvSpPr/>
      </dsp:nvSpPr>
      <dsp:spPr>
        <a:xfrm>
          <a:off x="5637" y="1614995"/>
          <a:ext cx="206189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44" tIns="165100" rIns="162644" bIns="165100" numCol="1" spcCol="1270" anchor="ctr" anchorCtr="0">
          <a:noAutofit/>
        </a:bodyPr>
        <a:lstStyle/>
        <a:p>
          <a:pPr marL="0" lvl="0" indent="0" algn="ctr" defTabSz="755650" rtl="0">
            <a:lnSpc>
              <a:spcPct val="100000"/>
            </a:lnSpc>
            <a:spcBef>
              <a:spcPct val="0"/>
            </a:spcBef>
            <a:spcAft>
              <a:spcPct val="35000"/>
            </a:spcAft>
            <a:buNone/>
          </a:pPr>
          <a:r>
            <a:rPr lang="fr-CA" sz="1700" b="1" u="sng" kern="1200" dirty="0">
              <a:solidFill>
                <a:schemeClr val="tx1"/>
              </a:solidFill>
            </a:rPr>
            <a:t>2018</a:t>
          </a:r>
          <a:r>
            <a:rPr lang="fr-CA" sz="1700" b="1" u="sng" kern="1200" dirty="0">
              <a:solidFill>
                <a:srgbClr val="4D4D4F"/>
              </a:solidFill>
            </a:rPr>
            <a:t> </a:t>
          </a:r>
        </a:p>
        <a:p>
          <a:pPr marL="0" lvl="0" indent="0" algn="ctr" defTabSz="755650" rtl="0">
            <a:lnSpc>
              <a:spcPct val="100000"/>
            </a:lnSpc>
            <a:spcBef>
              <a:spcPct val="0"/>
            </a:spcBef>
            <a:spcAft>
              <a:spcPct val="35000"/>
            </a:spcAft>
            <a:buNone/>
          </a:pPr>
          <a:r>
            <a:rPr lang="fr-CA" sz="1500" b="1" kern="1200" dirty="0">
              <a:solidFill>
                <a:srgbClr val="4D4D4F"/>
              </a:solidFill>
            </a:rPr>
            <a:t>Asphaltage 11,3 km dans les secteurs de Marieville et </a:t>
          </a:r>
          <a:br>
            <a:rPr lang="fr-CA" sz="1500" b="1" kern="1200" dirty="0">
              <a:solidFill>
                <a:srgbClr val="4D4D4F"/>
              </a:solidFill>
            </a:rPr>
          </a:br>
          <a:r>
            <a:rPr lang="fr-CA" sz="1500" b="1" kern="1200" dirty="0">
              <a:solidFill>
                <a:srgbClr val="4D4D4F"/>
              </a:solidFill>
            </a:rPr>
            <a:t>de Rougemont</a:t>
          </a:r>
          <a:endParaRPr lang="en-US" sz="1500" kern="1200" dirty="0">
            <a:solidFill>
              <a:srgbClr val="4D4D4F"/>
            </a:solidFill>
          </a:endParaRPr>
        </a:p>
      </dsp:txBody>
      <dsp:txXfrm>
        <a:off x="5637" y="2008115"/>
        <a:ext cx="2061890" cy="1572480"/>
      </dsp:txXfrm>
    </dsp:sp>
    <dsp:sp modelId="{1FF28C53-7655-4058-B251-CAB66B5BA970}">
      <dsp:nvSpPr>
        <dsp:cNvPr id="0" name=""/>
        <dsp:cNvSpPr/>
      </dsp:nvSpPr>
      <dsp:spPr>
        <a:xfrm>
          <a:off x="2296627" y="981983"/>
          <a:ext cx="2061890" cy="7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C24C6-12AF-4633-AF5F-3E8756A34C4C}">
      <dsp:nvSpPr>
        <dsp:cNvPr id="0" name=""/>
        <dsp:cNvSpPr/>
      </dsp:nvSpPr>
      <dsp:spPr>
        <a:xfrm>
          <a:off x="4413502" y="904939"/>
          <a:ext cx="105385" cy="198206"/>
        </a:xfrm>
        <a:prstGeom prst="chevron">
          <a:avLst>
            <a:gd name="adj" fmla="val 9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67DFE9-EB39-4E39-A7BF-0D8FFB3C4F78}">
      <dsp:nvSpPr>
        <dsp:cNvPr id="0" name=""/>
        <dsp:cNvSpPr/>
      </dsp:nvSpPr>
      <dsp:spPr>
        <a:xfrm>
          <a:off x="2859968" y="514414"/>
          <a:ext cx="935209" cy="935209"/>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1" tIns="36291" rIns="36291" bIns="36291" numCol="1" spcCol="1270" anchor="ctr" anchorCtr="0">
          <a:noAutofit/>
        </a:bodyPr>
        <a:lstStyle/>
        <a:p>
          <a:pPr marL="0" lvl="0" indent="0" algn="ctr" defTabSz="1822450">
            <a:lnSpc>
              <a:spcPct val="90000"/>
            </a:lnSpc>
            <a:spcBef>
              <a:spcPct val="0"/>
            </a:spcBef>
            <a:spcAft>
              <a:spcPct val="35000"/>
            </a:spcAft>
            <a:buNone/>
          </a:pPr>
          <a:r>
            <a:rPr lang="fr-CA" sz="4100" kern="1200"/>
            <a:t>2</a:t>
          </a:r>
        </a:p>
      </dsp:txBody>
      <dsp:txXfrm>
        <a:off x="2996926" y="651372"/>
        <a:ext cx="661293" cy="661293"/>
      </dsp:txXfrm>
    </dsp:sp>
    <dsp:sp modelId="{84BFC333-B132-46B4-BB5E-497E6F8D7E6F}">
      <dsp:nvSpPr>
        <dsp:cNvPr id="0" name=""/>
        <dsp:cNvSpPr/>
      </dsp:nvSpPr>
      <dsp:spPr>
        <a:xfrm>
          <a:off x="2296627" y="1615393"/>
          <a:ext cx="206189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44" tIns="165100" rIns="162644" bIns="165100" numCol="1" spcCol="1270" anchor="ctr" anchorCtr="0">
          <a:noAutofit/>
        </a:bodyPr>
        <a:lstStyle/>
        <a:p>
          <a:pPr marL="0" lvl="0" indent="0" algn="ctr" defTabSz="755650" rtl="0">
            <a:lnSpc>
              <a:spcPct val="100000"/>
            </a:lnSpc>
            <a:spcBef>
              <a:spcPct val="0"/>
            </a:spcBef>
            <a:spcAft>
              <a:spcPct val="35000"/>
            </a:spcAft>
            <a:buNone/>
          </a:pPr>
          <a:r>
            <a:rPr lang="fr-CA" sz="1700" b="1" u="sng" kern="1200" dirty="0">
              <a:solidFill>
                <a:schemeClr val="tx1"/>
              </a:solidFill>
            </a:rPr>
            <a:t>2019-2021</a:t>
          </a:r>
        </a:p>
        <a:p>
          <a:pPr marL="0" lvl="0" indent="0" algn="ctr" defTabSz="755650" rtl="0">
            <a:lnSpc>
              <a:spcPct val="100000"/>
            </a:lnSpc>
            <a:spcBef>
              <a:spcPct val="0"/>
            </a:spcBef>
            <a:spcAft>
              <a:spcPct val="35000"/>
            </a:spcAft>
            <a:buNone/>
          </a:pPr>
          <a:r>
            <a:rPr lang="fr-CA" sz="1500" b="1" kern="1200" dirty="0">
              <a:solidFill>
                <a:srgbClr val="4D4D4F"/>
              </a:solidFill>
            </a:rPr>
            <a:t>Réaménagement des haltes et  des</a:t>
          </a:r>
          <a:br>
            <a:rPr lang="fr-CA" sz="1500" b="1" kern="1200" dirty="0">
              <a:solidFill>
                <a:srgbClr val="4D4D4F"/>
              </a:solidFill>
            </a:rPr>
          </a:br>
          <a:r>
            <a:rPr lang="fr-CA" sz="1500" b="1" kern="1200" dirty="0">
              <a:solidFill>
                <a:srgbClr val="4D4D4F"/>
              </a:solidFill>
            </a:rPr>
            <a:t>aires de repos</a:t>
          </a:r>
          <a:endParaRPr lang="en-US" sz="1500" kern="1200" dirty="0">
            <a:solidFill>
              <a:srgbClr val="4D4D4F"/>
            </a:solidFill>
          </a:endParaRPr>
        </a:p>
      </dsp:txBody>
      <dsp:txXfrm>
        <a:off x="2296627" y="2008513"/>
        <a:ext cx="2061890" cy="1572480"/>
      </dsp:txXfrm>
    </dsp:sp>
    <dsp:sp modelId="{E6547311-AF0E-4FCF-BDD0-47989B866E24}">
      <dsp:nvSpPr>
        <dsp:cNvPr id="0" name=""/>
        <dsp:cNvSpPr/>
      </dsp:nvSpPr>
      <dsp:spPr>
        <a:xfrm>
          <a:off x="4587617" y="981983"/>
          <a:ext cx="2061890" cy="7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DFE2B-B7F2-4F30-B659-B552E321FADD}">
      <dsp:nvSpPr>
        <dsp:cNvPr id="0" name=""/>
        <dsp:cNvSpPr/>
      </dsp:nvSpPr>
      <dsp:spPr>
        <a:xfrm>
          <a:off x="6704492" y="904939"/>
          <a:ext cx="105385" cy="198206"/>
        </a:xfrm>
        <a:prstGeom prst="chevron">
          <a:avLst>
            <a:gd name="adj" fmla="val 9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45C8DA-1E76-407A-B430-701BCCF29F00}">
      <dsp:nvSpPr>
        <dsp:cNvPr id="0" name=""/>
        <dsp:cNvSpPr/>
      </dsp:nvSpPr>
      <dsp:spPr>
        <a:xfrm>
          <a:off x="5150958" y="514414"/>
          <a:ext cx="935209" cy="935209"/>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1" tIns="36291" rIns="36291" bIns="36291" numCol="1" spcCol="1270" rtlCol="0" anchor="ctr" anchorCtr="0">
          <a:noAutofit/>
        </a:bodyPr>
        <a:lstStyle/>
        <a:p>
          <a:pPr marL="0" lvl="0" indent="0" algn="ctr" defTabSz="1822450" rtl="0">
            <a:lnSpc>
              <a:spcPct val="90000"/>
            </a:lnSpc>
            <a:spcBef>
              <a:spcPct val="0"/>
            </a:spcBef>
            <a:spcAft>
              <a:spcPct val="35000"/>
            </a:spcAft>
            <a:buNone/>
          </a:pPr>
          <a:r>
            <a:rPr lang="fr-CA" sz="4100" kern="1200" noProof="0"/>
            <a:t>3</a:t>
          </a:r>
          <a:endParaRPr lang="fr-CA" sz="4100" kern="1200" noProof="0" dirty="0"/>
        </a:p>
      </dsp:txBody>
      <dsp:txXfrm>
        <a:off x="5287916" y="651372"/>
        <a:ext cx="661293" cy="661293"/>
      </dsp:txXfrm>
    </dsp:sp>
    <dsp:sp modelId="{D997FB1E-CF8D-4F5C-9E93-059F85035C01}">
      <dsp:nvSpPr>
        <dsp:cNvPr id="0" name=""/>
        <dsp:cNvSpPr/>
      </dsp:nvSpPr>
      <dsp:spPr>
        <a:xfrm>
          <a:off x="4587617" y="1615393"/>
          <a:ext cx="206189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44" tIns="165100" rIns="162644" bIns="165100" numCol="1" spcCol="1270" anchor="ctr" anchorCtr="0">
          <a:noAutofit/>
        </a:bodyPr>
        <a:lstStyle/>
        <a:p>
          <a:pPr marL="0" lvl="0" indent="0" algn="ctr" defTabSz="755650">
            <a:lnSpc>
              <a:spcPct val="100000"/>
            </a:lnSpc>
            <a:spcBef>
              <a:spcPct val="0"/>
            </a:spcBef>
            <a:spcAft>
              <a:spcPct val="35000"/>
            </a:spcAft>
            <a:buNone/>
          </a:pPr>
          <a:r>
            <a:rPr lang="fr-CA" sz="1700" b="1" u="sng" kern="1200" dirty="0">
              <a:solidFill>
                <a:schemeClr val="tx1"/>
              </a:solidFill>
            </a:rPr>
            <a:t>2022-2023</a:t>
          </a:r>
        </a:p>
        <a:p>
          <a:pPr marL="0" lvl="0" indent="0" algn="ctr" defTabSz="755650">
            <a:lnSpc>
              <a:spcPct val="100000"/>
            </a:lnSpc>
            <a:spcBef>
              <a:spcPct val="0"/>
            </a:spcBef>
            <a:spcAft>
              <a:spcPct val="35000"/>
            </a:spcAft>
            <a:buNone/>
          </a:pPr>
          <a:r>
            <a:rPr lang="fr-CA" sz="1500" b="1" kern="1200" dirty="0">
              <a:solidFill>
                <a:srgbClr val="4D4D4F"/>
              </a:solidFill>
            </a:rPr>
            <a:t>Réaménagement </a:t>
          </a:r>
          <a:br>
            <a:rPr lang="fr-CA" sz="1500" b="1" kern="1200" dirty="0">
              <a:solidFill>
                <a:srgbClr val="4D4D4F"/>
              </a:solidFill>
            </a:rPr>
          </a:br>
          <a:r>
            <a:rPr lang="fr-CA" sz="1500" b="1" kern="1200" dirty="0">
              <a:solidFill>
                <a:srgbClr val="4D4D4F"/>
              </a:solidFill>
            </a:rPr>
            <a:t>des intersections</a:t>
          </a:r>
          <a:endParaRPr lang="fr-CA" sz="1500" kern="1200" noProof="0" dirty="0">
            <a:solidFill>
              <a:srgbClr val="4D4D4F"/>
            </a:solidFill>
          </a:endParaRPr>
        </a:p>
      </dsp:txBody>
      <dsp:txXfrm>
        <a:off x="4587617" y="2008513"/>
        <a:ext cx="2061890" cy="1572480"/>
      </dsp:txXfrm>
    </dsp:sp>
    <dsp:sp modelId="{C98E30A6-371C-491F-B510-2D910DE73BCE}">
      <dsp:nvSpPr>
        <dsp:cNvPr id="0" name=""/>
        <dsp:cNvSpPr/>
      </dsp:nvSpPr>
      <dsp:spPr>
        <a:xfrm>
          <a:off x="7032094" y="981983"/>
          <a:ext cx="2061890" cy="7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2E483-181E-4870-82C0-A8232A3C22E7}">
      <dsp:nvSpPr>
        <dsp:cNvPr id="0" name=""/>
        <dsp:cNvSpPr/>
      </dsp:nvSpPr>
      <dsp:spPr>
        <a:xfrm>
          <a:off x="9148969" y="904939"/>
          <a:ext cx="105385" cy="198206"/>
        </a:xfrm>
        <a:prstGeom prst="chevron">
          <a:avLst>
            <a:gd name="adj" fmla="val 9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A151A-D5A1-4270-B7CD-EF1F3E817983}">
      <dsp:nvSpPr>
        <dsp:cNvPr id="0" name=""/>
        <dsp:cNvSpPr/>
      </dsp:nvSpPr>
      <dsp:spPr>
        <a:xfrm>
          <a:off x="7595435" y="514414"/>
          <a:ext cx="935209" cy="935209"/>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1" tIns="36291" rIns="36291" bIns="36291" numCol="1" spcCol="1270" anchor="ctr" anchorCtr="0">
          <a:noAutofit/>
        </a:bodyPr>
        <a:lstStyle/>
        <a:p>
          <a:pPr marL="0" lvl="0" indent="0" algn="ctr" defTabSz="1822450">
            <a:lnSpc>
              <a:spcPct val="90000"/>
            </a:lnSpc>
            <a:spcBef>
              <a:spcPct val="0"/>
            </a:spcBef>
            <a:spcAft>
              <a:spcPct val="35000"/>
            </a:spcAft>
            <a:buNone/>
          </a:pPr>
          <a:r>
            <a:rPr lang="fr-CA" sz="4100" kern="1200"/>
            <a:t>4</a:t>
          </a:r>
        </a:p>
      </dsp:txBody>
      <dsp:txXfrm>
        <a:off x="7732393" y="651372"/>
        <a:ext cx="661293" cy="661293"/>
      </dsp:txXfrm>
    </dsp:sp>
    <dsp:sp modelId="{86E61B8A-6724-4D36-8F8F-749D21700DBA}">
      <dsp:nvSpPr>
        <dsp:cNvPr id="0" name=""/>
        <dsp:cNvSpPr/>
      </dsp:nvSpPr>
      <dsp:spPr>
        <a:xfrm>
          <a:off x="6878607" y="1615393"/>
          <a:ext cx="236886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644" tIns="165100" rIns="162644" bIns="165100" numCol="1" spcCol="1270" anchor="ctr" anchorCtr="0">
          <a:noAutofit/>
        </a:bodyPr>
        <a:lstStyle/>
        <a:p>
          <a:pPr marL="0" lvl="0" indent="0" algn="ctr" defTabSz="755650" rtl="0">
            <a:lnSpc>
              <a:spcPct val="100000"/>
            </a:lnSpc>
            <a:spcBef>
              <a:spcPct val="0"/>
            </a:spcBef>
            <a:spcAft>
              <a:spcPct val="35000"/>
            </a:spcAft>
            <a:buNone/>
          </a:pPr>
          <a:r>
            <a:rPr lang="fr-CA" sz="1700" b="1" u="sng" kern="1200" dirty="0">
              <a:solidFill>
                <a:schemeClr val="tx1"/>
              </a:solidFill>
            </a:rPr>
            <a:t>2022-2023</a:t>
          </a:r>
        </a:p>
        <a:p>
          <a:pPr marL="0" lvl="0" indent="0" algn="ctr" defTabSz="755650" rtl="0">
            <a:lnSpc>
              <a:spcPct val="100000"/>
            </a:lnSpc>
            <a:spcBef>
              <a:spcPct val="0"/>
            </a:spcBef>
            <a:spcAft>
              <a:spcPct val="35000"/>
            </a:spcAft>
            <a:buNone/>
          </a:pPr>
          <a:r>
            <a:rPr lang="fr-CA" sz="1500" b="1" kern="1200" dirty="0">
              <a:solidFill>
                <a:srgbClr val="4D4D4F"/>
              </a:solidFill>
            </a:rPr>
            <a:t>Renouvellement de la signalisation routière et réglementaire </a:t>
          </a:r>
          <a:br>
            <a:rPr lang="fr-CA" sz="1500" b="1" kern="1200" dirty="0">
              <a:solidFill>
                <a:srgbClr val="4D4D4F"/>
              </a:solidFill>
            </a:rPr>
          </a:br>
          <a:r>
            <a:rPr lang="fr-CA" sz="1500" b="1" kern="1200" dirty="0">
              <a:solidFill>
                <a:srgbClr val="4D4D4F"/>
              </a:solidFill>
            </a:rPr>
            <a:t>sur la piste cyclable </a:t>
          </a:r>
        </a:p>
      </dsp:txBody>
      <dsp:txXfrm>
        <a:off x="6878607" y="2008513"/>
        <a:ext cx="2368865" cy="1572480"/>
      </dsp:txXfrm>
    </dsp:sp>
    <dsp:sp modelId="{465DDF7F-C59B-4DB7-9E64-4036B33D2E6C}">
      <dsp:nvSpPr>
        <dsp:cNvPr id="0" name=""/>
        <dsp:cNvSpPr/>
      </dsp:nvSpPr>
      <dsp:spPr>
        <a:xfrm>
          <a:off x="9407799" y="981983"/>
          <a:ext cx="1031953" cy="7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A0FB6B-4EF4-4064-9900-C0BED0808016}">
      <dsp:nvSpPr>
        <dsp:cNvPr id="0" name=""/>
        <dsp:cNvSpPr/>
      </dsp:nvSpPr>
      <dsp:spPr>
        <a:xfrm>
          <a:off x="9972147" y="514414"/>
          <a:ext cx="935209" cy="935209"/>
        </a:xfrm>
        <a:prstGeom prst="ellips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1" tIns="36291" rIns="36291" bIns="36291" numCol="1" spcCol="1270" anchor="ctr" anchorCtr="0">
          <a:noAutofit/>
        </a:bodyPr>
        <a:lstStyle/>
        <a:p>
          <a:pPr marL="0" lvl="0" indent="0" algn="ctr" defTabSz="1822450">
            <a:lnSpc>
              <a:spcPct val="90000"/>
            </a:lnSpc>
            <a:spcBef>
              <a:spcPct val="0"/>
            </a:spcBef>
            <a:spcAft>
              <a:spcPct val="35000"/>
            </a:spcAft>
            <a:buNone/>
          </a:pPr>
          <a:r>
            <a:rPr lang="fr-CA" sz="4100" kern="1200"/>
            <a:t>5</a:t>
          </a:r>
        </a:p>
      </dsp:txBody>
      <dsp:txXfrm>
        <a:off x="10109105" y="651372"/>
        <a:ext cx="661293" cy="661293"/>
      </dsp:txXfrm>
    </dsp:sp>
    <dsp:sp modelId="{6B3A8B14-F916-4044-80D8-159535E96239}">
      <dsp:nvSpPr>
        <dsp:cNvPr id="0" name=""/>
        <dsp:cNvSpPr/>
      </dsp:nvSpPr>
      <dsp:spPr>
        <a:xfrm>
          <a:off x="9323084" y="1615393"/>
          <a:ext cx="231763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453" tIns="165100" rIns="169453" bIns="165100" numCol="1" spcCol="1270" anchor="ctr" anchorCtr="0">
          <a:noAutofit/>
        </a:bodyPr>
        <a:lstStyle/>
        <a:p>
          <a:pPr marL="0" lvl="0" indent="0" algn="ctr" defTabSz="755650" rtl="0">
            <a:lnSpc>
              <a:spcPct val="100000"/>
            </a:lnSpc>
            <a:spcBef>
              <a:spcPct val="0"/>
            </a:spcBef>
            <a:spcAft>
              <a:spcPct val="35000"/>
            </a:spcAft>
            <a:buNone/>
          </a:pPr>
          <a:r>
            <a:rPr lang="fr-CA" sz="1700" b="1" u="sng" kern="1200" dirty="0">
              <a:solidFill>
                <a:schemeClr val="tx1"/>
              </a:solidFill>
            </a:rPr>
            <a:t>2018-2024</a:t>
          </a:r>
        </a:p>
        <a:p>
          <a:pPr marL="0" lvl="0" indent="0" algn="ctr" defTabSz="755650" rtl="0">
            <a:lnSpc>
              <a:spcPct val="100000"/>
            </a:lnSpc>
            <a:spcBef>
              <a:spcPct val="0"/>
            </a:spcBef>
            <a:spcAft>
              <a:spcPct val="35000"/>
            </a:spcAft>
            <a:buNone/>
          </a:pPr>
          <a:r>
            <a:rPr lang="fr-CA" sz="1500" b="1" kern="1200" dirty="0">
              <a:solidFill>
                <a:srgbClr val="4D4D4F"/>
              </a:solidFill>
            </a:rPr>
            <a:t>Prolongement du PRLRDC dans les secteurs de </a:t>
          </a:r>
          <a:br>
            <a:rPr lang="fr-CA" sz="1500" b="1" kern="1200" dirty="0">
              <a:solidFill>
                <a:srgbClr val="4D4D4F"/>
              </a:solidFill>
            </a:rPr>
          </a:br>
          <a:r>
            <a:rPr lang="fr-CA" sz="1500" b="1" kern="1200" dirty="0">
              <a:solidFill>
                <a:srgbClr val="4D4D4F"/>
              </a:solidFill>
            </a:rPr>
            <a:t>Marieville et</a:t>
          </a:r>
          <a:br>
            <a:rPr lang="fr-CA" sz="1500" b="1" kern="1200" dirty="0">
              <a:solidFill>
                <a:srgbClr val="4D4D4F"/>
              </a:solidFill>
            </a:rPr>
          </a:br>
          <a:r>
            <a:rPr lang="fr-CA" sz="1500" b="1" kern="1200" dirty="0">
              <a:solidFill>
                <a:srgbClr val="4D4D4F"/>
              </a:solidFill>
            </a:rPr>
            <a:t>de Richelieu</a:t>
          </a:r>
        </a:p>
      </dsp:txBody>
      <dsp:txXfrm>
        <a:off x="9323084" y="2008513"/>
        <a:ext cx="2317638" cy="1572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5837-8C1E-4D4B-9C31-53EA98FBE543}">
      <dsp:nvSpPr>
        <dsp:cNvPr id="0" name=""/>
        <dsp:cNvSpPr/>
      </dsp:nvSpPr>
      <dsp:spPr>
        <a:xfrm>
          <a:off x="0" y="2668725"/>
          <a:ext cx="7230121" cy="223315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CA" sz="2800" b="1" kern="1200" dirty="0"/>
            <a:t>Confusion au niveau des usagers </a:t>
          </a:r>
          <a:br>
            <a:rPr lang="fr-CA" sz="2800" b="1" kern="1200" dirty="0"/>
          </a:br>
          <a:r>
            <a:rPr lang="fr-CA" sz="2800" b="1" kern="1200" dirty="0"/>
            <a:t>et des automobilistes</a:t>
          </a:r>
          <a:endParaRPr lang="en-US" sz="2800" kern="1200" dirty="0"/>
        </a:p>
      </dsp:txBody>
      <dsp:txXfrm>
        <a:off x="0" y="2668725"/>
        <a:ext cx="7230121" cy="1205905"/>
      </dsp:txXfrm>
    </dsp:sp>
    <dsp:sp modelId="{FA59FBB5-1DE4-406E-8C15-208D840AE2AC}">
      <dsp:nvSpPr>
        <dsp:cNvPr id="0" name=""/>
        <dsp:cNvSpPr/>
      </dsp:nvSpPr>
      <dsp:spPr>
        <a:xfrm>
          <a:off x="0" y="3829968"/>
          <a:ext cx="7230121" cy="102725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55880" rIns="312928" bIns="55880" numCol="1" spcCol="1270" anchor="ctr" anchorCtr="0">
          <a:noAutofit/>
        </a:bodyPr>
        <a:lstStyle/>
        <a:p>
          <a:pPr marL="0" lvl="0" indent="0" algn="ctr" defTabSz="1955800">
            <a:lnSpc>
              <a:spcPct val="90000"/>
            </a:lnSpc>
            <a:spcBef>
              <a:spcPct val="0"/>
            </a:spcBef>
            <a:spcAft>
              <a:spcPct val="35000"/>
            </a:spcAft>
            <a:buNone/>
          </a:pPr>
          <a:r>
            <a:rPr lang="fr-CA" sz="4400" kern="1200" dirty="0">
              <a:solidFill>
                <a:srgbClr val="4D4D4F"/>
              </a:solidFill>
            </a:rPr>
            <a:t>Qui a la priorité?</a:t>
          </a:r>
          <a:endParaRPr lang="en-US" sz="4400" kern="1200" dirty="0">
            <a:solidFill>
              <a:srgbClr val="4D4D4F"/>
            </a:solidFill>
          </a:endParaRPr>
        </a:p>
      </dsp:txBody>
      <dsp:txXfrm>
        <a:off x="0" y="3829968"/>
        <a:ext cx="7230121" cy="1027252"/>
      </dsp:txXfrm>
    </dsp:sp>
    <dsp:sp modelId="{BE2C5991-798C-42FE-814C-78035509E83D}">
      <dsp:nvSpPr>
        <dsp:cNvPr id="0" name=""/>
        <dsp:cNvSpPr/>
      </dsp:nvSpPr>
      <dsp:spPr>
        <a:xfrm rot="10800000">
          <a:off x="0" y="53"/>
          <a:ext cx="7230121" cy="2702169"/>
        </a:xfrm>
        <a:prstGeom prst="upArrowCallout">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fr-CA" sz="4000" b="0" kern="1200" dirty="0"/>
            <a:t>La </a:t>
          </a:r>
          <a:r>
            <a:rPr lang="fr-CA" sz="4000" b="1" kern="1200" dirty="0"/>
            <a:t>sécurité</a:t>
          </a:r>
          <a:r>
            <a:rPr lang="fr-CA" sz="4000" b="0" kern="1200" dirty="0"/>
            <a:t> des usagers </a:t>
          </a:r>
          <a:endParaRPr lang="en-US" sz="4000" b="0" kern="1200" dirty="0"/>
        </a:p>
      </dsp:txBody>
      <dsp:txXfrm rot="10800000">
        <a:off x="0" y="53"/>
        <a:ext cx="7230121" cy="1755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A13DC-5DC3-4C30-90F4-6A85D6D535A7}">
      <dsp:nvSpPr>
        <dsp:cNvPr id="0" name=""/>
        <dsp:cNvSpPr/>
      </dsp:nvSpPr>
      <dsp:spPr>
        <a:xfrm>
          <a:off x="2913397" y="914146"/>
          <a:ext cx="437036" cy="91440"/>
        </a:xfrm>
        <a:custGeom>
          <a:avLst/>
          <a:gdLst/>
          <a:ahLst/>
          <a:cxnLst/>
          <a:rect l="0" t="0" r="0" b="0"/>
          <a:pathLst>
            <a:path>
              <a:moveTo>
                <a:pt x="0" y="45720"/>
              </a:moveTo>
              <a:lnTo>
                <a:pt x="437036" y="45720"/>
              </a:lnTo>
            </a:path>
          </a:pathLst>
        </a:custGeom>
        <a:noFill/>
        <a:ln w="9525" cap="flat" cmpd="sng" algn="ctr">
          <a:solidFill>
            <a:schemeClr val="accent5"/>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0225" y="957525"/>
        <a:ext cx="23381" cy="4680"/>
      </dsp:txXfrm>
    </dsp:sp>
    <dsp:sp modelId="{09715BFA-D8EA-41CE-9CB9-CA16B6692B8E}">
      <dsp:nvSpPr>
        <dsp:cNvPr id="0" name=""/>
        <dsp:cNvSpPr/>
      </dsp:nvSpPr>
      <dsp:spPr>
        <a:xfrm>
          <a:off x="7209" y="349905"/>
          <a:ext cx="2907987" cy="1219921"/>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629" tIns="104578" rIns="99629" bIns="104578" numCol="1" spcCol="1270" anchor="ctr" anchorCtr="0">
          <a:noAutofit/>
        </a:bodyPr>
        <a:lstStyle/>
        <a:p>
          <a:pPr marL="0" lvl="0" indent="0" algn="ctr" defTabSz="889000">
            <a:lnSpc>
              <a:spcPct val="100000"/>
            </a:lnSpc>
            <a:spcBef>
              <a:spcPct val="0"/>
            </a:spcBef>
            <a:spcAft>
              <a:spcPct val="35000"/>
            </a:spcAft>
            <a:buNone/>
          </a:pPr>
          <a:r>
            <a:rPr lang="fr-CA" sz="2000" b="1" kern="1200" dirty="0"/>
            <a:t>Enlever les barrières de sécurité aux passages</a:t>
          </a:r>
          <a:endParaRPr lang="en-US" sz="2000" b="1" kern="1200" dirty="0"/>
        </a:p>
      </dsp:txBody>
      <dsp:txXfrm>
        <a:off x="7209" y="349905"/>
        <a:ext cx="2907987" cy="1219921"/>
      </dsp:txXfrm>
    </dsp:sp>
    <dsp:sp modelId="{AF6DEC26-FA90-4EFA-89C8-2EA08515C99A}">
      <dsp:nvSpPr>
        <dsp:cNvPr id="0" name=""/>
        <dsp:cNvSpPr/>
      </dsp:nvSpPr>
      <dsp:spPr>
        <a:xfrm>
          <a:off x="1461203" y="1568027"/>
          <a:ext cx="3375624" cy="437036"/>
        </a:xfrm>
        <a:custGeom>
          <a:avLst/>
          <a:gdLst/>
          <a:ahLst/>
          <a:cxnLst/>
          <a:rect l="0" t="0" r="0" b="0"/>
          <a:pathLst>
            <a:path>
              <a:moveTo>
                <a:pt x="3375624" y="0"/>
              </a:moveTo>
              <a:lnTo>
                <a:pt x="3375624" y="235618"/>
              </a:lnTo>
              <a:lnTo>
                <a:pt x="0" y="235618"/>
              </a:lnTo>
              <a:lnTo>
                <a:pt x="0" y="437036"/>
              </a:lnTo>
            </a:path>
          </a:pathLst>
        </a:custGeom>
        <a:noFill/>
        <a:ln w="9525" cap="flat" cmpd="sng" algn="ctr">
          <a:solidFill>
            <a:schemeClr val="accent5"/>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819" y="1784204"/>
        <a:ext cx="170393" cy="4680"/>
      </dsp:txXfrm>
    </dsp:sp>
    <dsp:sp modelId="{A70FD907-A0E4-4DE5-8717-34E27AAF526F}">
      <dsp:nvSpPr>
        <dsp:cNvPr id="0" name=""/>
        <dsp:cNvSpPr/>
      </dsp:nvSpPr>
      <dsp:spPr>
        <a:xfrm>
          <a:off x="3382834" y="349905"/>
          <a:ext cx="2907987" cy="1219921"/>
        </a:xfrm>
        <a:prstGeom prst="rect">
          <a:avLst/>
        </a:prstGeom>
        <a:solidFill>
          <a:schemeClr val="tx2">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629" tIns="104578" rIns="99629" bIns="104578" numCol="1" spcCol="1270" anchor="ctr" anchorCtr="0">
          <a:noAutofit/>
        </a:bodyPr>
        <a:lstStyle/>
        <a:p>
          <a:pPr marL="0" lvl="0" indent="0" algn="ctr" defTabSz="889000">
            <a:lnSpc>
              <a:spcPct val="100000"/>
            </a:lnSpc>
            <a:spcBef>
              <a:spcPct val="0"/>
            </a:spcBef>
            <a:spcAft>
              <a:spcPct val="35000"/>
            </a:spcAft>
            <a:buNone/>
          </a:pPr>
          <a:r>
            <a:rPr lang="fr-CA" sz="2000" b="1" kern="1200" dirty="0"/>
            <a:t>Ajouter des pierres naturelles</a:t>
          </a:r>
          <a:endParaRPr lang="en-US" sz="1100" b="1" kern="1200" dirty="0"/>
        </a:p>
      </dsp:txBody>
      <dsp:txXfrm>
        <a:off x="3382834" y="349905"/>
        <a:ext cx="2907987" cy="1219921"/>
      </dsp:txXfrm>
    </dsp:sp>
    <dsp:sp modelId="{888152C5-2E95-4908-8A02-1D9450A1E268}">
      <dsp:nvSpPr>
        <dsp:cNvPr id="0" name=""/>
        <dsp:cNvSpPr/>
      </dsp:nvSpPr>
      <dsp:spPr>
        <a:xfrm>
          <a:off x="2913397" y="2601704"/>
          <a:ext cx="437036" cy="91440"/>
        </a:xfrm>
        <a:custGeom>
          <a:avLst/>
          <a:gdLst/>
          <a:ahLst/>
          <a:cxnLst/>
          <a:rect l="0" t="0" r="0" b="0"/>
          <a:pathLst>
            <a:path>
              <a:moveTo>
                <a:pt x="0" y="45720"/>
              </a:moveTo>
              <a:lnTo>
                <a:pt x="437036" y="45720"/>
              </a:lnTo>
            </a:path>
          </a:pathLst>
        </a:custGeom>
        <a:noFill/>
        <a:ln w="9525" cap="flat" cmpd="sng" algn="ctr">
          <a:solidFill>
            <a:schemeClr val="accent5"/>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0225" y="2645084"/>
        <a:ext cx="23381" cy="4680"/>
      </dsp:txXfrm>
    </dsp:sp>
    <dsp:sp modelId="{2BD1D719-A31C-4BC5-8423-F565D1CA57EF}">
      <dsp:nvSpPr>
        <dsp:cNvPr id="0" name=""/>
        <dsp:cNvSpPr/>
      </dsp:nvSpPr>
      <dsp:spPr>
        <a:xfrm>
          <a:off x="7209" y="2037463"/>
          <a:ext cx="2907987" cy="1219921"/>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629" tIns="104578" rIns="99629" bIns="104578" numCol="1" spcCol="1270" anchor="ctr" anchorCtr="0">
          <a:noAutofit/>
        </a:bodyPr>
        <a:lstStyle/>
        <a:p>
          <a:pPr marL="0" lvl="0" indent="0" algn="ctr" defTabSz="889000">
            <a:lnSpc>
              <a:spcPct val="100000"/>
            </a:lnSpc>
            <a:spcBef>
              <a:spcPct val="0"/>
            </a:spcBef>
            <a:spcAft>
              <a:spcPct val="35000"/>
            </a:spcAft>
            <a:buNone/>
          </a:pPr>
          <a:r>
            <a:rPr lang="fr-CA" sz="2000" b="1" kern="1200" dirty="0"/>
            <a:t>Changer le revêtement aux passages et </a:t>
          </a:r>
          <a:br>
            <a:rPr lang="fr-CA" sz="2000" b="1" kern="1200" dirty="0"/>
          </a:br>
          <a:r>
            <a:rPr lang="fr-CA" sz="2000" b="1" kern="1200" dirty="0"/>
            <a:t>en bordure de route</a:t>
          </a:r>
          <a:endParaRPr lang="en-US" sz="2000" b="1" kern="1200" dirty="0"/>
        </a:p>
      </dsp:txBody>
      <dsp:txXfrm>
        <a:off x="7209" y="2037463"/>
        <a:ext cx="2907987" cy="1219921"/>
      </dsp:txXfrm>
    </dsp:sp>
    <dsp:sp modelId="{82E3DF49-85E7-4F23-9142-38C4265186D3}">
      <dsp:nvSpPr>
        <dsp:cNvPr id="0" name=""/>
        <dsp:cNvSpPr/>
      </dsp:nvSpPr>
      <dsp:spPr>
        <a:xfrm>
          <a:off x="5414236" y="2601704"/>
          <a:ext cx="437036" cy="91440"/>
        </a:xfrm>
        <a:custGeom>
          <a:avLst/>
          <a:gdLst/>
          <a:ahLst/>
          <a:cxnLst/>
          <a:rect l="0" t="0" r="0" b="0"/>
          <a:pathLst>
            <a:path>
              <a:moveTo>
                <a:pt x="0" y="45720"/>
              </a:moveTo>
              <a:lnTo>
                <a:pt x="437036" y="45720"/>
              </a:lnTo>
            </a:path>
          </a:pathLst>
        </a:custGeom>
        <a:noFill/>
        <a:ln w="9525" cap="flat" cmpd="sng" algn="ctr">
          <a:solidFill>
            <a:schemeClr val="accent2">
              <a:hueOff val="0"/>
              <a:satOff val="-60000"/>
              <a:lumOff val="-1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5621064" y="2645084"/>
        <a:ext cx="23381" cy="4680"/>
      </dsp:txXfrm>
    </dsp:sp>
    <dsp:sp modelId="{511F5434-06C4-43D6-8014-D5D4CEA605C8}">
      <dsp:nvSpPr>
        <dsp:cNvPr id="0" name=""/>
        <dsp:cNvSpPr/>
      </dsp:nvSpPr>
      <dsp:spPr>
        <a:xfrm>
          <a:off x="3382834" y="2037463"/>
          <a:ext cx="2033202" cy="1219921"/>
        </a:xfrm>
        <a:prstGeom prst="rect">
          <a:avLst/>
        </a:prstGeom>
        <a:solidFill>
          <a:schemeClr val="accent2">
            <a:hueOff val="0"/>
            <a:satOff val="-50000"/>
            <a:lumOff val="-137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629" tIns="104578" rIns="99629" bIns="104578" numCol="1" spcCol="1270" anchor="ctr" anchorCtr="0">
          <a:noAutofit/>
        </a:bodyPr>
        <a:lstStyle/>
        <a:p>
          <a:pPr marL="0" lvl="0" indent="0" algn="ctr" defTabSz="889000">
            <a:lnSpc>
              <a:spcPct val="90000"/>
            </a:lnSpc>
            <a:spcBef>
              <a:spcPct val="0"/>
            </a:spcBef>
            <a:spcAft>
              <a:spcPct val="35000"/>
            </a:spcAft>
            <a:buNone/>
          </a:pPr>
          <a:r>
            <a:rPr lang="fr-CA" sz="2000" b="1" kern="1200"/>
            <a:t>Repositionner la signalisation</a:t>
          </a:r>
          <a:endParaRPr lang="en-US" sz="2000" b="1" kern="1200" dirty="0"/>
        </a:p>
      </dsp:txBody>
      <dsp:txXfrm>
        <a:off x="3382834" y="2037463"/>
        <a:ext cx="2033202" cy="1219921"/>
      </dsp:txXfrm>
    </dsp:sp>
    <dsp:sp modelId="{50241D40-EB52-4968-A95C-B20E0661D720}">
      <dsp:nvSpPr>
        <dsp:cNvPr id="0" name=""/>
        <dsp:cNvSpPr/>
      </dsp:nvSpPr>
      <dsp:spPr>
        <a:xfrm>
          <a:off x="1453993" y="3255585"/>
          <a:ext cx="5446280" cy="436682"/>
        </a:xfrm>
        <a:custGeom>
          <a:avLst/>
          <a:gdLst/>
          <a:ahLst/>
          <a:cxnLst/>
          <a:rect l="0" t="0" r="0" b="0"/>
          <a:pathLst>
            <a:path>
              <a:moveTo>
                <a:pt x="5446280" y="0"/>
              </a:moveTo>
              <a:lnTo>
                <a:pt x="5446280" y="235441"/>
              </a:lnTo>
              <a:lnTo>
                <a:pt x="0" y="235441"/>
              </a:lnTo>
              <a:lnTo>
                <a:pt x="0" y="436682"/>
              </a:lnTo>
            </a:path>
          </a:pathLst>
        </a:custGeom>
        <a:noFill/>
        <a:ln w="9525" cap="flat" cmpd="sng" algn="ctr">
          <a:solidFill>
            <a:schemeClr val="accent2">
              <a:hueOff val="0"/>
              <a:satOff val="-80000"/>
              <a:lumOff val="-2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4040477" y="3471586"/>
        <a:ext cx="273314" cy="4680"/>
      </dsp:txXfrm>
    </dsp:sp>
    <dsp:sp modelId="{107AEAA6-FEED-44F8-B0D8-1316265544CD}">
      <dsp:nvSpPr>
        <dsp:cNvPr id="0" name=""/>
        <dsp:cNvSpPr/>
      </dsp:nvSpPr>
      <dsp:spPr>
        <a:xfrm>
          <a:off x="5883673" y="2037463"/>
          <a:ext cx="2033202" cy="1219921"/>
        </a:xfrm>
        <a:prstGeom prst="rect">
          <a:avLst/>
        </a:prstGeom>
        <a:solidFill>
          <a:schemeClr val="accent2">
            <a:hueOff val="0"/>
            <a:satOff val="-66667"/>
            <a:lumOff val="-183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629" tIns="104578" rIns="99629" bIns="104578" numCol="1" spcCol="1270" anchor="ctr" anchorCtr="0">
          <a:noAutofit/>
        </a:bodyPr>
        <a:lstStyle/>
        <a:p>
          <a:pPr marL="0" lvl="0" indent="0" algn="ctr" defTabSz="800100">
            <a:lnSpc>
              <a:spcPct val="90000"/>
            </a:lnSpc>
            <a:spcBef>
              <a:spcPct val="0"/>
            </a:spcBef>
            <a:spcAft>
              <a:spcPct val="35000"/>
            </a:spcAft>
            <a:buNone/>
          </a:pPr>
          <a:r>
            <a:rPr lang="en-US" sz="1800" b="1" kern="1200" dirty="0" err="1"/>
            <a:t>Ajouter</a:t>
          </a:r>
          <a:r>
            <a:rPr lang="en-US" sz="1800" b="1" kern="1200" dirty="0"/>
            <a:t> des bollards </a:t>
          </a:r>
          <a:r>
            <a:rPr lang="en-US" sz="1800" b="1" kern="1200" dirty="0" err="1"/>
            <a:t>réfléchissants</a:t>
          </a:r>
          <a:endParaRPr lang="fr-CA" sz="1800" b="1" kern="1200" dirty="0"/>
        </a:p>
      </dsp:txBody>
      <dsp:txXfrm>
        <a:off x="5883673" y="2037463"/>
        <a:ext cx="2033202" cy="1219921"/>
      </dsp:txXfrm>
    </dsp:sp>
    <dsp:sp modelId="{67AA1791-52E7-423B-ABFD-96F32E8E031D}">
      <dsp:nvSpPr>
        <dsp:cNvPr id="0" name=""/>
        <dsp:cNvSpPr/>
      </dsp:nvSpPr>
      <dsp:spPr>
        <a:xfrm>
          <a:off x="2906187" y="4288908"/>
          <a:ext cx="623513" cy="91440"/>
        </a:xfrm>
        <a:custGeom>
          <a:avLst/>
          <a:gdLst/>
          <a:ahLst/>
          <a:cxnLst/>
          <a:rect l="0" t="0" r="0" b="0"/>
          <a:pathLst>
            <a:path>
              <a:moveTo>
                <a:pt x="0" y="45720"/>
              </a:moveTo>
              <a:lnTo>
                <a:pt x="623513" y="45720"/>
              </a:lnTo>
            </a:path>
          </a:pathLst>
        </a:custGeom>
        <a:noFill/>
        <a:ln w="9525" cap="flat" cmpd="sng" algn="ctr">
          <a:solidFill>
            <a:schemeClr val="accent5"/>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1592" y="4332288"/>
        <a:ext cx="32705" cy="4680"/>
      </dsp:txXfrm>
    </dsp:sp>
    <dsp:sp modelId="{EF9A5DDE-589C-42BD-965B-F0B4B4945512}">
      <dsp:nvSpPr>
        <dsp:cNvPr id="0" name=""/>
        <dsp:cNvSpPr/>
      </dsp:nvSpPr>
      <dsp:spPr>
        <a:xfrm>
          <a:off x="0" y="3724668"/>
          <a:ext cx="2907987" cy="1219921"/>
        </a:xfrm>
        <a:prstGeom prst="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629" tIns="104578" rIns="99629" bIns="104578" numCol="1" spcCol="1270" anchor="ctr" anchorCtr="0">
          <a:noAutofit/>
        </a:bodyPr>
        <a:lstStyle/>
        <a:p>
          <a:pPr marL="0" lvl="0" indent="0" algn="ctr" defTabSz="889000">
            <a:lnSpc>
              <a:spcPct val="100000"/>
            </a:lnSpc>
            <a:spcBef>
              <a:spcPct val="0"/>
            </a:spcBef>
            <a:spcAft>
              <a:spcPct val="35000"/>
            </a:spcAft>
            <a:buNone/>
          </a:pPr>
          <a:r>
            <a:rPr lang="fr-CA" sz="2000" b="1" i="0" kern="1200" dirty="0"/>
            <a:t>Marquer la chaussée</a:t>
          </a:r>
          <a:br>
            <a:rPr lang="fr-CA" sz="2000" b="1" i="0" kern="1200" dirty="0"/>
          </a:br>
          <a:r>
            <a:rPr lang="fr-CA" sz="2000" b="1" i="0" kern="1200" dirty="0"/>
            <a:t>significativement​</a:t>
          </a:r>
          <a:endParaRPr lang="en-US" sz="2000" b="1" kern="1200" dirty="0"/>
        </a:p>
      </dsp:txBody>
      <dsp:txXfrm>
        <a:off x="0" y="3724668"/>
        <a:ext cx="2907987" cy="1219921"/>
      </dsp:txXfrm>
    </dsp:sp>
    <dsp:sp modelId="{EF14C330-EAD6-408D-9015-E050B4BB2B9C}">
      <dsp:nvSpPr>
        <dsp:cNvPr id="0" name=""/>
        <dsp:cNvSpPr/>
      </dsp:nvSpPr>
      <dsp:spPr>
        <a:xfrm>
          <a:off x="3562101" y="3724668"/>
          <a:ext cx="2907987" cy="1219921"/>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629" tIns="104578" rIns="99629" bIns="104578" numCol="1" spcCol="1270" anchor="ctr" anchorCtr="0">
          <a:noAutofit/>
        </a:bodyPr>
        <a:lstStyle/>
        <a:p>
          <a:pPr marL="0" lvl="0" indent="0" algn="ctr" defTabSz="889000">
            <a:lnSpc>
              <a:spcPct val="100000"/>
            </a:lnSpc>
            <a:spcBef>
              <a:spcPct val="0"/>
            </a:spcBef>
            <a:spcAft>
              <a:spcPct val="35000"/>
            </a:spcAft>
            <a:buNone/>
          </a:pPr>
          <a:r>
            <a:rPr lang="en-US" sz="2000" b="1" kern="1200" dirty="0" err="1"/>
            <a:t>Ajouter</a:t>
          </a:r>
          <a:r>
            <a:rPr lang="en-US" sz="2000" b="1" kern="1200" dirty="0"/>
            <a:t> des plantations</a:t>
          </a:r>
        </a:p>
      </dsp:txBody>
      <dsp:txXfrm>
        <a:off x="3562101" y="3724668"/>
        <a:ext cx="2907987" cy="121992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1">
  <dgm:title val="Processus numéroté en flèche linéaire"/>
  <dgm:desc val="Utilisé pour représenter une progression, une chronologie, les étapes séquentielles d’une tâche, d’un processus ou d’un flux de tâche, ou bien pour mettre en évidence un mouvement ou une direction. Une numérotation automatique est prévue pour illustrer les étapes du processus qui s’affichent dans un cercle. Les textes de niveau 1 et 2 s’affichent dans une forme appelée UpArrowCallout. De plus, les nœuds sont connectés par une flèche mettant en évidence la nature du processu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0BCCEA4B-F3EB-4171-AE59-457154E02EEE}">
          <dgm:prSet phldrT="1"/>
          <dgm:t>
            <a:bodyPr rtlCol="0"/>
            <a:lstStyle/>
            <a:p>
              <a:pPr rtl="0"/>
              <a:r>
                <a:t>1</a:t>
              </a:r>
            </a:p>
          </dgm:t>
        </dgm:pt>
        <dgm:pt modelId="201" type="sibTrans" cxnId="{6E793552-5898-4293-8C7D-49823170C6CF}">
          <dgm:prSet phldrT="2"/>
          <dgm:t>
            <a:bodyPr rtlCol="0"/>
            <a:lstStyle/>
            <a:p>
              <a:pPr rtl="0"/>
              <a:r>
                <a:t>2</a:t>
              </a:r>
            </a:p>
          </dgm:t>
        </dgm:pt>
        <dgm:pt modelId="301" type="sibTrans" cxnId="{E37CDDB0-D246-4BF3-A6BB-E15F509C93D9}">
          <dgm:prSet phldrT="3"/>
          <dgm:t>
            <a:bodyPr rtlCol="0"/>
            <a:lstStyle/>
            <a:p>
              <a:pPr rtl="0"/>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980" cy="467363"/>
          </a:xfrm>
          <a:prstGeom prst="rect">
            <a:avLst/>
          </a:prstGeom>
        </p:spPr>
        <p:txBody>
          <a:bodyPr vert="horz" lIns="91567" tIns="45784" rIns="91567" bIns="45784" rtlCol="0"/>
          <a:lstStyle>
            <a:lvl1pPr algn="l">
              <a:defRPr sz="1200"/>
            </a:lvl1pPr>
          </a:lstStyle>
          <a:p>
            <a:endParaRPr lang="fr-CA"/>
          </a:p>
        </p:txBody>
      </p:sp>
      <p:sp>
        <p:nvSpPr>
          <p:cNvPr id="3" name="Espace réservé de la date 2"/>
          <p:cNvSpPr>
            <a:spLocks noGrp="1"/>
          </p:cNvSpPr>
          <p:nvPr>
            <p:ph type="dt" idx="1"/>
          </p:nvPr>
        </p:nvSpPr>
        <p:spPr>
          <a:xfrm>
            <a:off x="3977531" y="0"/>
            <a:ext cx="3043980" cy="467363"/>
          </a:xfrm>
          <a:prstGeom prst="rect">
            <a:avLst/>
          </a:prstGeom>
        </p:spPr>
        <p:txBody>
          <a:bodyPr vert="horz" lIns="91567" tIns="45784" rIns="91567" bIns="45784" rtlCol="0"/>
          <a:lstStyle>
            <a:lvl1pPr algn="r">
              <a:defRPr sz="1200"/>
            </a:lvl1pPr>
          </a:lstStyle>
          <a:p>
            <a:fld id="{7668B7D0-D099-4249-B614-D974CF8CC355}" type="datetimeFigureOut">
              <a:rPr lang="fr-CA" smtClean="0"/>
              <a:t>2023-10-24</a:t>
            </a:fld>
            <a:endParaRPr lang="fr-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67" tIns="45784" rIns="91567" bIns="45784" rtlCol="0" anchor="ctr"/>
          <a:lstStyle/>
          <a:p>
            <a:endParaRPr lang="fr-CA"/>
          </a:p>
        </p:txBody>
      </p:sp>
      <p:sp>
        <p:nvSpPr>
          <p:cNvPr id="5" name="Espace réservé des notes 4"/>
          <p:cNvSpPr>
            <a:spLocks noGrp="1"/>
          </p:cNvSpPr>
          <p:nvPr>
            <p:ph type="body" sz="quarter" idx="3"/>
          </p:nvPr>
        </p:nvSpPr>
        <p:spPr>
          <a:xfrm>
            <a:off x="702947" y="4479687"/>
            <a:ext cx="5617207" cy="3665776"/>
          </a:xfrm>
          <a:prstGeom prst="rect">
            <a:avLst/>
          </a:prstGeom>
        </p:spPr>
        <p:txBody>
          <a:bodyPr vert="horz" lIns="91567" tIns="45784" rIns="91567" bIns="4578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1738"/>
            <a:ext cx="3043980" cy="467363"/>
          </a:xfrm>
          <a:prstGeom prst="rect">
            <a:avLst/>
          </a:prstGeom>
        </p:spPr>
        <p:txBody>
          <a:bodyPr vert="horz" lIns="91567" tIns="45784" rIns="91567" bIns="45784"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7531" y="8841738"/>
            <a:ext cx="3043980" cy="467363"/>
          </a:xfrm>
          <a:prstGeom prst="rect">
            <a:avLst/>
          </a:prstGeom>
        </p:spPr>
        <p:txBody>
          <a:bodyPr vert="horz" lIns="91567" tIns="45784" rIns="91567" bIns="45784" rtlCol="0" anchor="b"/>
          <a:lstStyle>
            <a:lvl1pPr algn="r">
              <a:defRPr sz="1200"/>
            </a:lvl1pPr>
          </a:lstStyle>
          <a:p>
            <a:fld id="{B0737F56-50FE-4DAE-9F60-3298DD7485F7}" type="slidenum">
              <a:rPr lang="fr-CA" smtClean="0"/>
              <a:t>‹N°›</a:t>
            </a:fld>
            <a:endParaRPr lang="fr-CA"/>
          </a:p>
        </p:txBody>
      </p:sp>
    </p:spTree>
    <p:extLst>
      <p:ext uri="{BB962C8B-B14F-4D97-AF65-F5344CB8AC3E}">
        <p14:creationId xmlns:p14="http://schemas.microsoft.com/office/powerpoint/2010/main" val="2649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a:t>
            </a:fld>
            <a:endParaRPr lang="fr-CA"/>
          </a:p>
        </p:txBody>
      </p:sp>
    </p:spTree>
    <p:extLst>
      <p:ext uri="{BB962C8B-B14F-4D97-AF65-F5344CB8AC3E}">
        <p14:creationId xmlns:p14="http://schemas.microsoft.com/office/powerpoint/2010/main" val="241118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10</a:t>
            </a:fld>
            <a:endParaRPr lang="fr-CA"/>
          </a:p>
        </p:txBody>
      </p:sp>
    </p:spTree>
    <p:extLst>
      <p:ext uri="{BB962C8B-B14F-4D97-AF65-F5344CB8AC3E}">
        <p14:creationId xmlns:p14="http://schemas.microsoft.com/office/powerpoint/2010/main" val="15650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11</a:t>
            </a:fld>
            <a:endParaRPr lang="fr-CA"/>
          </a:p>
        </p:txBody>
      </p:sp>
    </p:spTree>
    <p:extLst>
      <p:ext uri="{BB962C8B-B14F-4D97-AF65-F5344CB8AC3E}">
        <p14:creationId xmlns:p14="http://schemas.microsoft.com/office/powerpoint/2010/main" val="364970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12</a:t>
            </a:fld>
            <a:endParaRPr lang="fr-CA"/>
          </a:p>
        </p:txBody>
      </p:sp>
    </p:spTree>
    <p:extLst>
      <p:ext uri="{BB962C8B-B14F-4D97-AF65-F5344CB8AC3E}">
        <p14:creationId xmlns:p14="http://schemas.microsoft.com/office/powerpoint/2010/main" val="288530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13</a:t>
            </a:fld>
            <a:endParaRPr lang="fr-CA"/>
          </a:p>
        </p:txBody>
      </p:sp>
    </p:spTree>
    <p:extLst>
      <p:ext uri="{BB962C8B-B14F-4D97-AF65-F5344CB8AC3E}">
        <p14:creationId xmlns:p14="http://schemas.microsoft.com/office/powerpoint/2010/main" val="2348151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14</a:t>
            </a:fld>
            <a:endParaRPr lang="fr-CA"/>
          </a:p>
        </p:txBody>
      </p:sp>
    </p:spTree>
    <p:extLst>
      <p:ext uri="{BB962C8B-B14F-4D97-AF65-F5344CB8AC3E}">
        <p14:creationId xmlns:p14="http://schemas.microsoft.com/office/powerpoint/2010/main" val="346883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15</a:t>
            </a:fld>
            <a:endParaRPr lang="fr-CA"/>
          </a:p>
        </p:txBody>
      </p:sp>
    </p:spTree>
    <p:extLst>
      <p:ext uri="{BB962C8B-B14F-4D97-AF65-F5344CB8AC3E}">
        <p14:creationId xmlns:p14="http://schemas.microsoft.com/office/powerpoint/2010/main" val="763989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16</a:t>
            </a:fld>
            <a:endParaRPr lang="fr-CA"/>
          </a:p>
        </p:txBody>
      </p:sp>
    </p:spTree>
    <p:extLst>
      <p:ext uri="{BB962C8B-B14F-4D97-AF65-F5344CB8AC3E}">
        <p14:creationId xmlns:p14="http://schemas.microsoft.com/office/powerpoint/2010/main" val="173307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17</a:t>
            </a:fld>
            <a:endParaRPr lang="fr-CA"/>
          </a:p>
        </p:txBody>
      </p:sp>
    </p:spTree>
    <p:extLst>
      <p:ext uri="{BB962C8B-B14F-4D97-AF65-F5344CB8AC3E}">
        <p14:creationId xmlns:p14="http://schemas.microsoft.com/office/powerpoint/2010/main" val="159077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18</a:t>
            </a:fld>
            <a:endParaRPr lang="fr-CA"/>
          </a:p>
        </p:txBody>
      </p:sp>
    </p:spTree>
    <p:extLst>
      <p:ext uri="{BB962C8B-B14F-4D97-AF65-F5344CB8AC3E}">
        <p14:creationId xmlns:p14="http://schemas.microsoft.com/office/powerpoint/2010/main" val="1299042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19</a:t>
            </a:fld>
            <a:endParaRPr lang="fr-CA"/>
          </a:p>
        </p:txBody>
      </p:sp>
    </p:spTree>
    <p:extLst>
      <p:ext uri="{BB962C8B-B14F-4D97-AF65-F5344CB8AC3E}">
        <p14:creationId xmlns:p14="http://schemas.microsoft.com/office/powerpoint/2010/main" val="40704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solidFill>
                <a:srgbClr val="131924"/>
              </a:solidFill>
              <a:latin typeface="+mj-lt"/>
            </a:endParaRPr>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2</a:t>
            </a:fld>
            <a:endParaRPr lang="fr-CA"/>
          </a:p>
        </p:txBody>
      </p:sp>
    </p:spTree>
    <p:extLst>
      <p:ext uri="{BB962C8B-B14F-4D97-AF65-F5344CB8AC3E}">
        <p14:creationId xmlns:p14="http://schemas.microsoft.com/office/powerpoint/2010/main" val="102372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20</a:t>
            </a:fld>
            <a:endParaRPr lang="fr-CA"/>
          </a:p>
        </p:txBody>
      </p:sp>
    </p:spTree>
    <p:extLst>
      <p:ext uri="{BB962C8B-B14F-4D97-AF65-F5344CB8AC3E}">
        <p14:creationId xmlns:p14="http://schemas.microsoft.com/office/powerpoint/2010/main" val="1013664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21</a:t>
            </a:fld>
            <a:endParaRPr lang="fr-CA"/>
          </a:p>
        </p:txBody>
      </p:sp>
    </p:spTree>
    <p:extLst>
      <p:ext uri="{BB962C8B-B14F-4D97-AF65-F5344CB8AC3E}">
        <p14:creationId xmlns:p14="http://schemas.microsoft.com/office/powerpoint/2010/main" val="225768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20000"/>
              </a:lnSpc>
            </a:pPr>
            <a:r>
              <a:rPr lang="fr-CA" dirty="0"/>
              <a:t>Marquage: Travaux MMAX antidérapant (Produit Moyenne durée) PRIX PAR INTERSECTION près de 4500$</a:t>
            </a:r>
          </a:p>
          <a:p>
            <a:pPr>
              <a:lnSpc>
                <a:spcPct val="120000"/>
              </a:lnSpc>
            </a:pPr>
            <a:endParaRPr lang="fr-CA" dirty="0">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22</a:t>
            </a:fld>
            <a:endParaRPr lang="fr-CA"/>
          </a:p>
        </p:txBody>
      </p:sp>
    </p:spTree>
    <p:extLst>
      <p:ext uri="{BB962C8B-B14F-4D97-AF65-F5344CB8AC3E}">
        <p14:creationId xmlns:p14="http://schemas.microsoft.com/office/powerpoint/2010/main" val="726336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23</a:t>
            </a:fld>
            <a:endParaRPr lang="fr-CA"/>
          </a:p>
        </p:txBody>
      </p:sp>
    </p:spTree>
    <p:extLst>
      <p:ext uri="{BB962C8B-B14F-4D97-AF65-F5344CB8AC3E}">
        <p14:creationId xmlns:p14="http://schemas.microsoft.com/office/powerpoint/2010/main" val="254205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Mélanie Dubuc, conseillère principale aux activités touristiques</a:t>
            </a:r>
          </a:p>
          <a:p>
            <a:r>
              <a:rPr lang="fr-CA" dirty="0"/>
              <a:t>MRC de Rouville | Parc régional linéaire La Route des Champs</a:t>
            </a:r>
          </a:p>
          <a:p>
            <a:r>
              <a:rPr lang="fr-CA" dirty="0"/>
              <a:t>450 460-2127, poste 326</a:t>
            </a:r>
          </a:p>
          <a:p>
            <a:r>
              <a:rPr lang="fr-CA" dirty="0"/>
              <a:t>mdubuc@mrcrouville.qc.ca</a:t>
            </a:r>
          </a:p>
          <a:p>
            <a:endParaRPr lang="fr-CA" dirty="0"/>
          </a:p>
          <a:p>
            <a:r>
              <a:rPr lang="fr-CA" dirty="0"/>
              <a:t>Sites internet: </a:t>
            </a:r>
          </a:p>
          <a:p>
            <a:r>
              <a:rPr lang="fr-CA" dirty="0"/>
              <a:t>tourismecoeurmonteregie.ca/</a:t>
            </a:r>
            <a:r>
              <a:rPr lang="fr-CA" dirty="0" err="1"/>
              <a:t>velo</a:t>
            </a:r>
            <a:r>
              <a:rPr lang="fr-CA" dirty="0"/>
              <a:t>/</a:t>
            </a:r>
          </a:p>
          <a:p>
            <a:r>
              <a:rPr lang="fr-CA" dirty="0"/>
              <a:t>mrcrouville.qc.ca/a-</a:t>
            </a:r>
            <a:r>
              <a:rPr lang="fr-CA" dirty="0" err="1"/>
              <a:t>decouverte</a:t>
            </a:r>
            <a:r>
              <a:rPr lang="fr-CA" dirty="0"/>
              <a:t>-de-la-</a:t>
            </a:r>
            <a:r>
              <a:rPr lang="fr-CA" dirty="0" err="1"/>
              <a:t>region</a:t>
            </a:r>
            <a:r>
              <a:rPr lang="fr-CA" dirty="0"/>
              <a:t>/parc-</a:t>
            </a:r>
            <a:r>
              <a:rPr lang="fr-CA" dirty="0" err="1"/>
              <a:t>regional</a:t>
            </a:r>
            <a:r>
              <a:rPr lang="fr-CA" dirty="0"/>
              <a:t>-</a:t>
            </a:r>
            <a:r>
              <a:rPr lang="fr-CA" dirty="0" err="1"/>
              <a:t>lineaire</a:t>
            </a:r>
            <a:r>
              <a:rPr lang="fr-CA" dirty="0"/>
              <a:t>-route-champs/</a:t>
            </a:r>
          </a:p>
          <a:p>
            <a:endParaRPr lang="fr-CA" dirty="0"/>
          </a:p>
          <a:p>
            <a:r>
              <a:rPr lang="fr-CA" dirty="0"/>
              <a:t>Médias sociaux:</a:t>
            </a:r>
          </a:p>
          <a:p>
            <a:r>
              <a:rPr lang="fr-CA" dirty="0"/>
              <a:t>www.facebook.com/laroutedeschamps</a:t>
            </a:r>
          </a:p>
          <a:p>
            <a:r>
              <a:rPr lang="fr-CA" dirty="0"/>
              <a:t>www.instagram.com/tourismecoeurmonteregie/</a:t>
            </a:r>
          </a:p>
          <a:p>
            <a:r>
              <a:rPr lang="fr-CA" dirty="0"/>
              <a:t>www.tiktok.com/@tourismecoeurmonteregie</a:t>
            </a:r>
          </a:p>
          <a:p>
            <a:r>
              <a:rPr lang="fr-CA" dirty="0"/>
              <a:t>www.pinterest.ca/coeurmonteregie</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24</a:t>
            </a:fld>
            <a:endParaRPr lang="fr-CA"/>
          </a:p>
        </p:txBody>
      </p:sp>
    </p:spTree>
    <p:extLst>
      <p:ext uri="{BB962C8B-B14F-4D97-AF65-F5344CB8AC3E}">
        <p14:creationId xmlns:p14="http://schemas.microsoft.com/office/powerpoint/2010/main" val="237370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3</a:t>
            </a:fld>
            <a:endParaRPr lang="fr-CA"/>
          </a:p>
        </p:txBody>
      </p:sp>
    </p:spTree>
    <p:extLst>
      <p:ext uri="{BB962C8B-B14F-4D97-AF65-F5344CB8AC3E}">
        <p14:creationId xmlns:p14="http://schemas.microsoft.com/office/powerpoint/2010/main" val="210465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dirty="0">
              <a:solidFill>
                <a:srgbClr val="000000"/>
              </a:solidFill>
            </a:endParaRPr>
          </a:p>
          <a:p>
            <a:pPr>
              <a:buFont typeface="Wingdings" panose="05000000000000000000" pitchFamily="2" charset="2"/>
              <a:buNone/>
            </a:pPr>
            <a:endParaRPr lang="fr-CA" dirty="0">
              <a:solidFill>
                <a:srgbClr val="000000"/>
              </a:solidFill>
            </a:endParaRPr>
          </a:p>
          <a:p>
            <a:pPr>
              <a:buFont typeface="Wingdings" panose="05000000000000000000" pitchFamily="2" charset="2"/>
              <a:buChar char="§"/>
            </a:pPr>
            <a:endParaRPr lang="fr-CA" dirty="0">
              <a:solidFill>
                <a:srgbClr val="000000"/>
              </a:solidFill>
            </a:endParaRPr>
          </a:p>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4</a:t>
            </a:fld>
            <a:endParaRPr lang="fr-CA"/>
          </a:p>
        </p:txBody>
      </p:sp>
    </p:spTree>
    <p:extLst>
      <p:ext uri="{BB962C8B-B14F-4D97-AF65-F5344CB8AC3E}">
        <p14:creationId xmlns:p14="http://schemas.microsoft.com/office/powerpoint/2010/main" val="74846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5</a:t>
            </a:fld>
            <a:endParaRPr lang="fr-CA" dirty="0"/>
          </a:p>
        </p:txBody>
      </p:sp>
    </p:spTree>
    <p:extLst>
      <p:ext uri="{BB962C8B-B14F-4D97-AF65-F5344CB8AC3E}">
        <p14:creationId xmlns:p14="http://schemas.microsoft.com/office/powerpoint/2010/main" val="255863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20000"/>
              </a:lnSpc>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6</a:t>
            </a:fld>
            <a:endParaRPr lang="fr-CA"/>
          </a:p>
        </p:txBody>
      </p:sp>
    </p:spTree>
    <p:extLst>
      <p:ext uri="{BB962C8B-B14F-4D97-AF65-F5344CB8AC3E}">
        <p14:creationId xmlns:p14="http://schemas.microsoft.com/office/powerpoint/2010/main" val="220598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7</a:t>
            </a:fld>
            <a:endParaRPr lang="fr-CA"/>
          </a:p>
        </p:txBody>
      </p:sp>
    </p:spTree>
    <p:extLst>
      <p:ext uri="{BB962C8B-B14F-4D97-AF65-F5344CB8AC3E}">
        <p14:creationId xmlns:p14="http://schemas.microsoft.com/office/powerpoint/2010/main" val="372971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82817" indent="-182817"/>
            <a:endParaRPr lang="fr-CA" dirty="0">
              <a:solidFill>
                <a:schemeClr val="bg1"/>
              </a:solidFill>
            </a:endParaRPr>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8</a:t>
            </a:fld>
            <a:endParaRPr lang="fr-CA"/>
          </a:p>
        </p:txBody>
      </p:sp>
    </p:spTree>
    <p:extLst>
      <p:ext uri="{BB962C8B-B14F-4D97-AF65-F5344CB8AC3E}">
        <p14:creationId xmlns:p14="http://schemas.microsoft.com/office/powerpoint/2010/main" val="399422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0737F56-50FE-4DAE-9F60-3298DD7485F7}" type="slidenum">
              <a:rPr lang="fr-CA" smtClean="0"/>
              <a:t>9</a:t>
            </a:fld>
            <a:endParaRPr lang="fr-CA"/>
          </a:p>
        </p:txBody>
      </p:sp>
    </p:spTree>
    <p:extLst>
      <p:ext uri="{BB962C8B-B14F-4D97-AF65-F5344CB8AC3E}">
        <p14:creationId xmlns:p14="http://schemas.microsoft.com/office/powerpoint/2010/main" val="212449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8233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7250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4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831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3783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17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1831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8944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984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0512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smtClean="0"/>
              <a:pPr/>
              <a:t>10/24/2023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0890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10/24/2023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255190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g"/><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2.xml"/><Relationship Id="rId7" Type="http://schemas.openxmlformats.org/officeDocument/2006/relationships/image" Target="../media/image1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6.xml"/><Relationship Id="rId7" Type="http://schemas.openxmlformats.org/officeDocument/2006/relationships/image" Target="../media/image1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67.xml"/></Relationships>
</file>

<file path=ppt/slides/_rels/slide12.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diagramLayout" Target="../diagrams/layout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diagramData" Target="../diagrams/data5.xml"/><Relationship Id="rId17" Type="http://schemas.openxmlformats.org/officeDocument/2006/relationships/image" Target="../media/image2.jpg"/><Relationship Id="rId2" Type="http://schemas.openxmlformats.org/officeDocument/2006/relationships/tags" Target="../tags/tag69.xml"/><Relationship Id="rId16" Type="http://schemas.microsoft.com/office/2007/relationships/diagramDrawing" Target="../diagrams/drawing5.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notesSlide" Target="../notesSlides/notesSlide12.xml"/><Relationship Id="rId5" Type="http://schemas.openxmlformats.org/officeDocument/2006/relationships/tags" Target="../tags/tag72.xml"/><Relationship Id="rId15" Type="http://schemas.openxmlformats.org/officeDocument/2006/relationships/diagramColors" Target="../diagrams/colors5.xml"/><Relationship Id="rId10" Type="http://schemas.openxmlformats.org/officeDocument/2006/relationships/slideLayout" Target="../slideLayouts/slideLayout8.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79.xml"/><Relationship Id="rId7" Type="http://schemas.openxmlformats.org/officeDocument/2006/relationships/notesSlide" Target="../notesSlides/notesSlide1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7.xml"/><Relationship Id="rId11" Type="http://schemas.openxmlformats.org/officeDocument/2006/relationships/image" Target="../media/image17.jpeg"/><Relationship Id="rId5" Type="http://schemas.openxmlformats.org/officeDocument/2006/relationships/tags" Target="../tags/tag81.xml"/><Relationship Id="rId10" Type="http://schemas.openxmlformats.org/officeDocument/2006/relationships/image" Target="../media/image16.jpeg"/><Relationship Id="rId4" Type="http://schemas.openxmlformats.org/officeDocument/2006/relationships/tags" Target="../tags/tag80.xml"/><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1.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20.jpeg"/><Relationship Id="rId5" Type="http://schemas.openxmlformats.org/officeDocument/2006/relationships/tags" Target="../tags/tag87.xml"/><Relationship Id="rId10" Type="http://schemas.openxmlformats.org/officeDocument/2006/relationships/image" Target="../media/image19.jpeg"/><Relationship Id="rId4" Type="http://schemas.openxmlformats.org/officeDocument/2006/relationships/tags" Target="../tags/tag86.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92.xml"/><Relationship Id="rId7" Type="http://schemas.openxmlformats.org/officeDocument/2006/relationships/notesSlide" Target="../notesSlides/notesSlide1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11" Type="http://schemas.openxmlformats.org/officeDocument/2006/relationships/image" Target="../media/image25.jpeg"/><Relationship Id="rId5" Type="http://schemas.openxmlformats.org/officeDocument/2006/relationships/tags" Target="../tags/tag94.xml"/><Relationship Id="rId10" Type="http://schemas.openxmlformats.org/officeDocument/2006/relationships/image" Target="../media/image24.jpeg"/><Relationship Id="rId4" Type="http://schemas.openxmlformats.org/officeDocument/2006/relationships/tags" Target="../tags/tag93.xml"/><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5.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image" Target="../media/image29.jpe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28.jpe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27.png"/><Relationship Id="rId5" Type="http://schemas.openxmlformats.org/officeDocument/2006/relationships/tags" Target="../tags/tag100.xml"/><Relationship Id="rId10" Type="http://schemas.openxmlformats.org/officeDocument/2006/relationships/notesSlide" Target="../notesSlides/notesSlide18.xml"/><Relationship Id="rId4" Type="http://schemas.openxmlformats.org/officeDocument/2006/relationships/tags" Target="../tags/tag99.xml"/><Relationship Id="rId9" Type="http://schemas.openxmlformats.org/officeDocument/2006/relationships/slideLayout" Target="../slideLayouts/slideLayout7.xml"/><Relationship Id="rId1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06.xml"/><Relationship Id="rId7" Type="http://schemas.openxmlformats.org/officeDocument/2006/relationships/notesSlide" Target="../notesSlides/notesSlide19.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7.xml"/><Relationship Id="rId11" Type="http://schemas.openxmlformats.org/officeDocument/2006/relationships/image" Target="../media/image34.jpeg"/><Relationship Id="rId5" Type="http://schemas.openxmlformats.org/officeDocument/2006/relationships/tags" Target="../tags/tag108.xml"/><Relationship Id="rId10" Type="http://schemas.openxmlformats.org/officeDocument/2006/relationships/image" Target="../media/image33.png"/><Relationship Id="rId4" Type="http://schemas.openxmlformats.org/officeDocument/2006/relationships/tags" Target="../tags/tag107.xml"/><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09.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38.jpe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37.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36.jpeg"/><Relationship Id="rId5" Type="http://schemas.openxmlformats.org/officeDocument/2006/relationships/tags" Target="../tags/tag114.xml"/><Relationship Id="rId10" Type="http://schemas.openxmlformats.org/officeDocument/2006/relationships/notesSlide" Target="../notesSlides/notesSlide21.xml"/><Relationship Id="rId4" Type="http://schemas.openxmlformats.org/officeDocument/2006/relationships/tags" Target="../tags/tag113.xml"/><Relationship Id="rId9" Type="http://schemas.openxmlformats.org/officeDocument/2006/relationships/slideLayout" Target="../slideLayouts/slideLayout7.xml"/><Relationship Id="rId1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20.xml"/><Relationship Id="rId7" Type="http://schemas.openxmlformats.org/officeDocument/2006/relationships/notesSlide" Target="../notesSlides/notesSlide2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8.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40.emf"/></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25.xml"/><Relationship Id="rId7" Type="http://schemas.openxmlformats.org/officeDocument/2006/relationships/image" Target="../media/image13.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3.xml"/><Relationship Id="rId5" Type="http://schemas.openxmlformats.org/officeDocument/2006/relationships/slideLayout" Target="../slideLayouts/slideLayout8.xml"/><Relationship Id="rId4" Type="http://schemas.openxmlformats.org/officeDocument/2006/relationships/tags" Target="../tags/tag126.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41.jpeg"/><Relationship Id="rId5" Type="http://schemas.openxmlformats.org/officeDocument/2006/relationships/tags" Target="../tags/tag131.xml"/><Relationship Id="rId10" Type="http://schemas.openxmlformats.org/officeDocument/2006/relationships/image" Target="../media/image13.png"/><Relationship Id="rId4" Type="http://schemas.openxmlformats.org/officeDocument/2006/relationships/tags" Target="../tags/tag130.xml"/><Relationship Id="rId9"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jpeg"/><Relationship Id="rId18" Type="http://schemas.microsoft.com/office/2007/relationships/diagramDrawing" Target="../diagrams/drawing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6.jpeg"/><Relationship Id="rId17" Type="http://schemas.openxmlformats.org/officeDocument/2006/relationships/diagramColors" Target="../diagrams/colors1.xml"/><Relationship Id="rId2" Type="http://schemas.openxmlformats.org/officeDocument/2006/relationships/tags" Target="../tags/tag14.xml"/><Relationship Id="rId16" Type="http://schemas.openxmlformats.org/officeDocument/2006/relationships/diagramQuickStyle" Target="../diagrams/quickStyle1.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5.jpeg"/><Relationship Id="rId5" Type="http://schemas.openxmlformats.org/officeDocument/2006/relationships/tags" Target="../tags/tag17.xml"/><Relationship Id="rId1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tags" Target="../tags/tag16.xml"/><Relationship Id="rId9" Type="http://schemas.openxmlformats.org/officeDocument/2006/relationships/notesSlide" Target="../notesSlides/notesSlide4.xml"/><Relationship Id="rId1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22.xml"/><Relationship Id="rId7" Type="http://schemas.openxmlformats.org/officeDocument/2006/relationships/diagramData" Target="../diagrams/data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5.xml"/><Relationship Id="rId11" Type="http://schemas.microsoft.com/office/2007/relationships/diagramDrawing" Target="../diagrams/drawing2.xml"/><Relationship Id="rId5" Type="http://schemas.openxmlformats.org/officeDocument/2006/relationships/slideLayout" Target="../slideLayouts/slideLayout7.xml"/><Relationship Id="rId10" Type="http://schemas.openxmlformats.org/officeDocument/2006/relationships/diagramColors" Target="../diagrams/colors2.xml"/><Relationship Id="rId4" Type="http://schemas.openxmlformats.org/officeDocument/2006/relationships/tags" Target="../tags/tag23.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jp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12.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notesSlide" Target="../notesSlides/notesSlide6.xml"/><Relationship Id="rId5" Type="http://schemas.openxmlformats.org/officeDocument/2006/relationships/tags" Target="../tags/tag28.xml"/><Relationship Id="rId10" Type="http://schemas.openxmlformats.org/officeDocument/2006/relationships/slideLayout" Target="../slideLayouts/slideLayout8.xml"/><Relationship Id="rId4" Type="http://schemas.openxmlformats.org/officeDocument/2006/relationships/tags" Target="../tags/tag27.xml"/><Relationship Id="rId9" Type="http://schemas.openxmlformats.org/officeDocument/2006/relationships/tags" Target="../tags/tag32.xml"/></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jp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2.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7.xml"/><Relationship Id="rId5" Type="http://schemas.openxmlformats.org/officeDocument/2006/relationships/tags" Target="../tags/tag37.xml"/><Relationship Id="rId10" Type="http://schemas.openxmlformats.org/officeDocument/2006/relationships/slideLayout" Target="../slideLayouts/slideLayout8.xml"/><Relationship Id="rId4" Type="http://schemas.openxmlformats.org/officeDocument/2006/relationships/tags" Target="../tags/tag36.xml"/><Relationship Id="rId9" Type="http://schemas.openxmlformats.org/officeDocument/2006/relationships/tags" Target="../tags/tag41.xml"/></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diagramQuickStyle" Target="../diagrams/quickStyle3.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diagramLayout" Target="../diagrams/layout3.xml"/><Relationship Id="rId2" Type="http://schemas.openxmlformats.org/officeDocument/2006/relationships/tags" Target="../tags/tag43.xml"/><Relationship Id="rId16" Type="http://schemas.openxmlformats.org/officeDocument/2006/relationships/image" Target="../media/image2.jp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diagramData" Target="../diagrams/data3.xml"/><Relationship Id="rId5" Type="http://schemas.openxmlformats.org/officeDocument/2006/relationships/tags" Target="../tags/tag46.xml"/><Relationship Id="rId15" Type="http://schemas.microsoft.com/office/2007/relationships/diagramDrawing" Target="../diagrams/drawing3.xml"/><Relationship Id="rId10" Type="http://schemas.openxmlformats.org/officeDocument/2006/relationships/notesSlide" Target="../notesSlides/notesSlide8.xml"/><Relationship Id="rId4" Type="http://schemas.openxmlformats.org/officeDocument/2006/relationships/tags" Target="../tags/tag45.xml"/><Relationship Id="rId9" Type="http://schemas.openxmlformats.org/officeDocument/2006/relationships/slideLayout" Target="../slideLayouts/slideLayout2.xml"/><Relationship Id="rId14"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diagramData" Target="../diagrams/data4.xml"/><Relationship Id="rId18" Type="http://schemas.openxmlformats.org/officeDocument/2006/relationships/image" Target="../media/image13.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notesSlide" Target="../notesSlides/notesSlide9.xml"/><Relationship Id="rId17" Type="http://schemas.microsoft.com/office/2007/relationships/diagramDrawing" Target="../diagrams/drawing4.xml"/><Relationship Id="rId2" Type="http://schemas.openxmlformats.org/officeDocument/2006/relationships/tags" Target="../tags/tag51.xml"/><Relationship Id="rId16" Type="http://schemas.openxmlformats.org/officeDocument/2006/relationships/diagramColors" Target="../diagrams/colors4.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slideLayout" Target="../slideLayouts/slideLayout8.xml"/><Relationship Id="rId5" Type="http://schemas.openxmlformats.org/officeDocument/2006/relationships/tags" Target="../tags/tag54.xml"/><Relationship Id="rId15" Type="http://schemas.openxmlformats.org/officeDocument/2006/relationships/diagramQuickStyle" Target="../diagrams/quickStyle4.xml"/><Relationship Id="rId10" Type="http://schemas.openxmlformats.org/officeDocument/2006/relationships/tags" Target="../tags/tag59.xml"/><Relationship Id="rId19" Type="http://schemas.openxmlformats.org/officeDocument/2006/relationships/image" Target="../media/image2.jp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B5E80A7-5FE7-45AB-94DB-FAD230DE1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B6D265-2F26-4C70-8D20-7EB732B79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4" name="Titre 1">
            <a:extLst>
              <a:ext uri="{FF2B5EF4-FFF2-40B4-BE49-F238E27FC236}">
                <a16:creationId xmlns:a16="http://schemas.microsoft.com/office/drawing/2014/main" id="{56DED7C2-0CE2-4151-944A-175D74D35007}"/>
              </a:ext>
            </a:extLst>
          </p:cNvPr>
          <p:cNvSpPr>
            <a:spLocks noGrp="1"/>
          </p:cNvSpPr>
          <p:nvPr>
            <p:ph type="ctrTitle"/>
            <p:custDataLst>
              <p:tags r:id="rId3"/>
            </p:custDataLst>
          </p:nvPr>
        </p:nvSpPr>
        <p:spPr>
          <a:xfrm>
            <a:off x="1" y="1298448"/>
            <a:ext cx="7433186" cy="3255264"/>
          </a:xfrm>
        </p:spPr>
        <p:txBody>
          <a:bodyPr vert="horz" lIns="91440" tIns="45720" rIns="91440" bIns="45720" rtlCol="0">
            <a:normAutofit/>
          </a:bodyPr>
          <a:lstStyle/>
          <a:p>
            <a:r>
              <a:rPr lang="fr-CA" sz="3200" b="1" i="0" dirty="0">
                <a:effectLst/>
                <a:latin typeface="Open Sans" panose="020B0606030504020204" pitchFamily="34" charset="0"/>
              </a:rPr>
              <a:t>INFRASTRUCTURE</a:t>
            </a:r>
            <a:br>
              <a:rPr lang="fr-CA" sz="3200" b="1" i="0" dirty="0">
                <a:effectLst/>
                <a:latin typeface="Open Sans" panose="020B0606030504020204" pitchFamily="34" charset="0"/>
              </a:rPr>
            </a:br>
            <a:br>
              <a:rPr lang="fr-CA" sz="3200" b="1" i="0" dirty="0">
                <a:effectLst/>
                <a:latin typeface="Open Sans" panose="020B0606030504020204" pitchFamily="34" charset="0"/>
              </a:rPr>
            </a:br>
            <a:r>
              <a:rPr lang="fr-CA" sz="3200" b="1" i="0" dirty="0">
                <a:effectLst/>
                <a:latin typeface="Open Sans" panose="020B0606030504020204" pitchFamily="34" charset="0"/>
              </a:rPr>
              <a:t>Réaménagement sécuritaire des intersections du Parc régional linéaire La Route des Champs</a:t>
            </a:r>
            <a:r>
              <a:rPr lang="fr-CA" sz="3200" b="0" i="0" dirty="0">
                <a:effectLst/>
                <a:latin typeface="Open Sans" panose="020B0606030504020204" pitchFamily="34" charset="0"/>
              </a:rPr>
              <a:t> </a:t>
            </a:r>
            <a:endParaRPr lang="fr-CA" sz="3200" dirty="0"/>
          </a:p>
        </p:txBody>
      </p:sp>
      <p:sp>
        <p:nvSpPr>
          <p:cNvPr id="3" name="Sous-titre 2">
            <a:extLst>
              <a:ext uri="{FF2B5EF4-FFF2-40B4-BE49-F238E27FC236}">
                <a16:creationId xmlns:a16="http://schemas.microsoft.com/office/drawing/2014/main" id="{FF3767E3-0C4F-404F-89D4-117387C0B929}"/>
              </a:ext>
            </a:extLst>
          </p:cNvPr>
          <p:cNvSpPr>
            <a:spLocks noGrp="1"/>
          </p:cNvSpPr>
          <p:nvPr>
            <p:ph type="subTitle" idx="1"/>
            <p:custDataLst>
              <p:tags r:id="rId4"/>
            </p:custDataLst>
          </p:nvPr>
        </p:nvSpPr>
        <p:spPr>
          <a:xfrm>
            <a:off x="-7913" y="5306884"/>
            <a:ext cx="6971072" cy="783020"/>
          </a:xfrm>
        </p:spPr>
        <p:txBody>
          <a:bodyPr>
            <a:normAutofit/>
          </a:bodyPr>
          <a:lstStyle/>
          <a:p>
            <a:r>
              <a:rPr lang="en-US" dirty="0" err="1">
                <a:solidFill>
                  <a:srgbClr val="FFFFFF">
                    <a:alpha val="80000"/>
                  </a:srgbClr>
                </a:solidFill>
              </a:rPr>
              <a:t>Congrès</a:t>
            </a:r>
            <a:r>
              <a:rPr lang="en-US" dirty="0">
                <a:solidFill>
                  <a:srgbClr val="FFFFFF">
                    <a:alpha val="80000"/>
                  </a:srgbClr>
                </a:solidFill>
              </a:rPr>
              <a:t> de </a:t>
            </a:r>
            <a:r>
              <a:rPr lang="en-US" dirty="0" err="1">
                <a:solidFill>
                  <a:srgbClr val="FFFFFF">
                    <a:alpha val="80000"/>
                  </a:srgbClr>
                </a:solidFill>
              </a:rPr>
              <a:t>l’Association</a:t>
            </a:r>
            <a:r>
              <a:rPr lang="en-US" dirty="0">
                <a:solidFill>
                  <a:srgbClr val="FFFFFF">
                    <a:alpha val="80000"/>
                  </a:srgbClr>
                </a:solidFill>
              </a:rPr>
              <a:t> des </a:t>
            </a:r>
            <a:r>
              <a:rPr lang="en-US" dirty="0" err="1">
                <a:solidFill>
                  <a:srgbClr val="FFFFFF">
                    <a:alpha val="80000"/>
                  </a:srgbClr>
                </a:solidFill>
              </a:rPr>
              <a:t>réseaux</a:t>
            </a:r>
            <a:r>
              <a:rPr lang="en-US" dirty="0">
                <a:solidFill>
                  <a:srgbClr val="FFFFFF">
                    <a:alpha val="80000"/>
                  </a:srgbClr>
                </a:solidFill>
              </a:rPr>
              <a:t> </a:t>
            </a:r>
            <a:r>
              <a:rPr lang="en-US" dirty="0" err="1">
                <a:solidFill>
                  <a:srgbClr val="FFFFFF">
                    <a:alpha val="80000"/>
                  </a:srgbClr>
                </a:solidFill>
              </a:rPr>
              <a:t>cyclables</a:t>
            </a:r>
            <a:r>
              <a:rPr lang="en-US" dirty="0">
                <a:solidFill>
                  <a:srgbClr val="FFFFFF">
                    <a:alpha val="80000"/>
                  </a:srgbClr>
                </a:solidFill>
              </a:rPr>
              <a:t> du Québec  18 et 19 </a:t>
            </a:r>
            <a:r>
              <a:rPr lang="en-US" dirty="0" err="1">
                <a:solidFill>
                  <a:srgbClr val="FFFFFF">
                    <a:alpha val="80000"/>
                  </a:srgbClr>
                </a:solidFill>
              </a:rPr>
              <a:t>octobre</a:t>
            </a:r>
            <a:r>
              <a:rPr lang="en-US" dirty="0">
                <a:solidFill>
                  <a:srgbClr val="FFFFFF">
                    <a:alpha val="80000"/>
                  </a:srgbClr>
                </a:solidFill>
              </a:rPr>
              <a:t> 2023</a:t>
            </a:r>
            <a:endParaRPr lang="fr-CA" dirty="0">
              <a:solidFill>
                <a:srgbClr val="FFFFFF">
                  <a:alpha val="80000"/>
                </a:srgbClr>
              </a:solidFill>
            </a:endParaRPr>
          </a:p>
        </p:txBody>
      </p:sp>
      <p:pic>
        <p:nvPicPr>
          <p:cNvPr id="11" name="Image 10">
            <a:extLst>
              <a:ext uri="{FF2B5EF4-FFF2-40B4-BE49-F238E27FC236}">
                <a16:creationId xmlns:a16="http://schemas.microsoft.com/office/drawing/2014/main" id="{5D2E0E15-AA7D-4878-9E0D-CB5B645B90A9}"/>
              </a:ext>
            </a:extLst>
          </p:cNvPr>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tretch>
            <a:fillRect/>
          </a:stretch>
        </p:blipFill>
        <p:spPr>
          <a:xfrm>
            <a:off x="8475108" y="3506724"/>
            <a:ext cx="2583181" cy="2583181"/>
          </a:xfrm>
          <a:prstGeom prst="rect">
            <a:avLst/>
          </a:prstGeom>
        </p:spPr>
      </p:pic>
      <p:sp>
        <p:nvSpPr>
          <p:cNvPr id="20" name="Rectangle 19">
            <a:extLst>
              <a:ext uri="{FF2B5EF4-FFF2-40B4-BE49-F238E27FC236}">
                <a16:creationId xmlns:a16="http://schemas.microsoft.com/office/drawing/2014/main" id="{72055544-B70B-42F0-8272-58E0BB2C1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7" name="Image 6" descr="Une image contenant texte, Police, logo, Graphique&#10;&#10;Description générée automatiquement">
            <a:extLst>
              <a:ext uri="{FF2B5EF4-FFF2-40B4-BE49-F238E27FC236}">
                <a16:creationId xmlns:a16="http://schemas.microsoft.com/office/drawing/2014/main" id="{EF532BD3-291A-BBBA-574F-FE1825EAF492}"/>
              </a:ext>
            </a:extLst>
          </p:cNvPr>
          <p:cNvPicPr>
            <a:picLocks noChangeAspect="1"/>
          </p:cNvPicPr>
          <p:nvPr>
            <p:custDataLst>
              <p:tags r:id="rId7"/>
            </p:custDataLst>
          </p:nvPr>
        </p:nvPicPr>
        <p:blipFill>
          <a:blip r:embed="rId11"/>
          <a:stretch>
            <a:fillRect/>
          </a:stretch>
        </p:blipFill>
        <p:spPr>
          <a:xfrm>
            <a:off x="7698510" y="1103136"/>
            <a:ext cx="4010243" cy="1804609"/>
          </a:xfrm>
          <a:prstGeom prst="rect">
            <a:avLst/>
          </a:prstGeom>
        </p:spPr>
      </p:pic>
    </p:spTree>
    <p:extLst>
      <p:ext uri="{BB962C8B-B14F-4D97-AF65-F5344CB8AC3E}">
        <p14:creationId xmlns:p14="http://schemas.microsoft.com/office/powerpoint/2010/main" val="142727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7695" y="1123837"/>
            <a:ext cx="3313568" cy="4572000"/>
          </a:xfrm>
        </p:spPr>
        <p:txBody>
          <a:bodyPr/>
          <a:lstStyle/>
          <a:p>
            <a:r>
              <a:rPr lang="fr-CA" b="1" dirty="0"/>
              <a:t>Problématiques identifiées</a:t>
            </a:r>
            <a:br>
              <a:rPr lang="fr-CA" dirty="0"/>
            </a:br>
            <a:endParaRPr lang="fr-CA" dirty="0"/>
          </a:p>
        </p:txBody>
      </p:sp>
      <p:sp>
        <p:nvSpPr>
          <p:cNvPr id="3" name="Espace réservé du contenu 2"/>
          <p:cNvSpPr>
            <a:spLocks noGrp="1"/>
          </p:cNvSpPr>
          <p:nvPr>
            <p:ph idx="1"/>
            <p:custDataLst>
              <p:tags r:id="rId2"/>
            </p:custDataLst>
          </p:nvPr>
        </p:nvSpPr>
        <p:spPr>
          <a:xfrm>
            <a:off x="3540686" y="668156"/>
            <a:ext cx="8217207" cy="5512543"/>
          </a:xfrm>
          <a:solidFill>
            <a:schemeClr val="bg1"/>
          </a:solidFill>
        </p:spPr>
        <p:txBody>
          <a:bodyPr>
            <a:noAutofit/>
          </a:bodyPr>
          <a:lstStyle/>
          <a:p>
            <a:pPr marL="355600" indent="-355600">
              <a:buClr>
                <a:srgbClr val="4D4D4F"/>
              </a:buClr>
              <a:buFont typeface="Wingdings" panose="05000000000000000000" pitchFamily="2" charset="2"/>
              <a:buChar char="§"/>
            </a:pPr>
            <a:r>
              <a:rPr lang="fr-CA" sz="2400" dirty="0"/>
              <a:t>L’achalandage accru de notre réseau</a:t>
            </a:r>
          </a:p>
          <a:p>
            <a:pPr marL="355600" indent="-355600">
              <a:buClr>
                <a:srgbClr val="4D4D4F"/>
              </a:buClr>
              <a:buFont typeface="Wingdings" panose="05000000000000000000" pitchFamily="2" charset="2"/>
              <a:buChar char="§"/>
            </a:pPr>
            <a:r>
              <a:rPr lang="fr-CA" sz="2400" dirty="0"/>
              <a:t>Le haut niveau de dangerosité de nos trois intersections sur routes numérotées (MTMD)</a:t>
            </a:r>
          </a:p>
          <a:p>
            <a:pPr marL="355600" indent="-355600">
              <a:buClr>
                <a:srgbClr val="4D4D4F"/>
              </a:buClr>
              <a:buFont typeface="Wingdings" panose="05000000000000000000" pitchFamily="2" charset="2"/>
              <a:buChar char="§"/>
            </a:pPr>
            <a:r>
              <a:rPr lang="fr-CA" sz="2400" dirty="0"/>
              <a:t>Les bris de nos équipements</a:t>
            </a:r>
          </a:p>
          <a:p>
            <a:pPr marL="355600" indent="-355600">
              <a:buClr>
                <a:srgbClr val="4D4D4F"/>
              </a:buClr>
              <a:buFont typeface="Wingdings" panose="05000000000000000000" pitchFamily="2" charset="2"/>
              <a:buChar char="§"/>
            </a:pPr>
            <a:r>
              <a:rPr lang="fr-CA" sz="2400" dirty="0"/>
              <a:t>Les observations sur le terrain</a:t>
            </a:r>
          </a:p>
          <a:p>
            <a:pPr marL="355600" indent="-355600">
              <a:buClr>
                <a:srgbClr val="4D4D4F"/>
              </a:buClr>
              <a:buFont typeface="Wingdings" panose="05000000000000000000" pitchFamily="2" charset="2"/>
              <a:buChar char="§"/>
            </a:pPr>
            <a:r>
              <a:rPr lang="fr-CA" sz="2400" dirty="0"/>
              <a:t>La diversité des usages et la multitude d’accrochages lors de virages : les vélos électriques, les chariots pour enfants, les triporteurs, etc.</a:t>
            </a:r>
          </a:p>
          <a:p>
            <a:pPr marL="355600" indent="-355600">
              <a:buClr>
                <a:srgbClr val="4D4D4F"/>
              </a:buClr>
              <a:buFont typeface="Wingdings" panose="05000000000000000000" pitchFamily="2" charset="2"/>
              <a:buChar char="§"/>
            </a:pPr>
            <a:r>
              <a:rPr lang="fr-CA" sz="2400" dirty="0"/>
              <a:t>Les nouvelles recommandations en matière d’aménagement</a:t>
            </a:r>
          </a:p>
          <a:p>
            <a:pPr marL="355600" indent="-355600">
              <a:buClr>
                <a:srgbClr val="4D4D4F"/>
              </a:buClr>
              <a:buFont typeface="Wingdings" panose="05000000000000000000" pitchFamily="2" charset="2"/>
              <a:buChar char="§"/>
            </a:pPr>
            <a:r>
              <a:rPr lang="fr-CA" sz="2400" dirty="0"/>
              <a:t>Le fait que les aménagements n’étaient plus adéquats ni en harmonie avec nos récents aménagements dans nos haltes et dans nos aires de repos</a:t>
            </a:r>
          </a:p>
        </p:txBody>
      </p:sp>
      <p:pic>
        <p:nvPicPr>
          <p:cNvPr id="7" name="Image 6">
            <a:extLst>
              <a:ext uri="{FF2B5EF4-FFF2-40B4-BE49-F238E27FC236}">
                <a16:creationId xmlns:a16="http://schemas.microsoft.com/office/drawing/2014/main" id="{7B7EA9FC-E786-4526-9967-EA7264E03EC8}"/>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041056" y="4358370"/>
            <a:ext cx="2499630" cy="2499630"/>
          </a:xfrm>
          <a:prstGeom prst="rect">
            <a:avLst/>
          </a:prstGeom>
        </p:spPr>
      </p:pic>
      <p:pic>
        <p:nvPicPr>
          <p:cNvPr id="5" name="Image 4" descr="Une image contenant texte, Police, logo, Graphique&#10;&#10;Description générée automatiquement">
            <a:extLst>
              <a:ext uri="{FF2B5EF4-FFF2-40B4-BE49-F238E27FC236}">
                <a16:creationId xmlns:a16="http://schemas.microsoft.com/office/drawing/2014/main" id="{AECED558-FA48-7BF2-6749-BF2D703E83CE}"/>
              </a:ext>
            </a:extLst>
          </p:cNvPr>
          <p:cNvPicPr>
            <a:picLocks noChangeAspect="1"/>
          </p:cNvPicPr>
          <p:nvPr>
            <p:custDataLst>
              <p:tags r:id="rId4"/>
            </p:custDataLst>
          </p:nvPr>
        </p:nvPicPr>
        <p:blipFill>
          <a:blip r:embed="rId8"/>
          <a:stretch>
            <a:fillRect/>
          </a:stretch>
        </p:blipFill>
        <p:spPr>
          <a:xfrm>
            <a:off x="10705195" y="688"/>
            <a:ext cx="1483757" cy="667690"/>
          </a:xfrm>
          <a:prstGeom prst="rect">
            <a:avLst/>
          </a:prstGeom>
        </p:spPr>
      </p:pic>
    </p:spTree>
    <p:extLst>
      <p:ext uri="{BB962C8B-B14F-4D97-AF65-F5344CB8AC3E}">
        <p14:creationId xmlns:p14="http://schemas.microsoft.com/office/powerpoint/2010/main" val="428388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a:xfrm>
            <a:off x="268406" y="882502"/>
            <a:ext cx="2834640" cy="4428000"/>
          </a:xfrm>
        </p:spPr>
        <p:txBody>
          <a:bodyPr anchor="ctr">
            <a:normAutofit/>
          </a:bodyPr>
          <a:lstStyle/>
          <a:p>
            <a:r>
              <a:rPr lang="fr-CA" sz="3600" b="1" dirty="0"/>
              <a:t>Piste de solutions envisagées</a:t>
            </a:r>
          </a:p>
        </p:txBody>
      </p:sp>
      <p:sp>
        <p:nvSpPr>
          <p:cNvPr id="3" name="Espace réservé du contenu 2"/>
          <p:cNvSpPr>
            <a:spLocks noGrp="1"/>
          </p:cNvSpPr>
          <p:nvPr>
            <p:ph idx="1"/>
            <p:custDataLst>
              <p:tags r:id="rId2"/>
            </p:custDataLst>
          </p:nvPr>
        </p:nvSpPr>
        <p:spPr>
          <a:xfrm>
            <a:off x="3450019" y="700309"/>
            <a:ext cx="8395007" cy="5400000"/>
          </a:xfrm>
        </p:spPr>
        <p:txBody>
          <a:bodyPr>
            <a:normAutofit/>
          </a:bodyPr>
          <a:lstStyle/>
          <a:p>
            <a:pPr marL="0" indent="0">
              <a:lnSpc>
                <a:spcPct val="120000"/>
              </a:lnSpc>
              <a:spcAft>
                <a:spcPts val="2400"/>
              </a:spcAft>
              <a:buNone/>
            </a:pPr>
            <a:r>
              <a:rPr lang="fr-CA" sz="2800" u="sng" dirty="0"/>
              <a:t>Donner un mandat à une firme d’architecte paysagiste</a:t>
            </a:r>
          </a:p>
          <a:p>
            <a:pPr marL="355600" indent="-355600">
              <a:lnSpc>
                <a:spcPct val="120000"/>
              </a:lnSpc>
              <a:buClr>
                <a:srgbClr val="4D4D4F"/>
              </a:buClr>
              <a:buFont typeface="Wingdings" panose="05000000000000000000" pitchFamily="2" charset="2"/>
              <a:buChar char="§"/>
            </a:pPr>
            <a:r>
              <a:rPr lang="fr-CA" sz="2800" dirty="0"/>
              <a:t>Proposition d’aménagement sécuritaire </a:t>
            </a:r>
          </a:p>
          <a:p>
            <a:pPr marL="355600" indent="-355600">
              <a:lnSpc>
                <a:spcPct val="120000"/>
              </a:lnSpc>
              <a:buClr>
                <a:srgbClr val="4D4D4F"/>
              </a:buClr>
              <a:buFont typeface="Wingdings" panose="05000000000000000000" pitchFamily="2" charset="2"/>
              <a:buChar char="§"/>
            </a:pPr>
            <a:r>
              <a:rPr lang="fr-CA" sz="2800" dirty="0"/>
              <a:t>Respecter le Tome V</a:t>
            </a:r>
          </a:p>
          <a:p>
            <a:pPr marL="355600" indent="-355600">
              <a:lnSpc>
                <a:spcPct val="120000"/>
              </a:lnSpc>
              <a:buClr>
                <a:srgbClr val="4D4D4F"/>
              </a:buClr>
              <a:buFont typeface="Wingdings" panose="05000000000000000000" pitchFamily="2" charset="2"/>
              <a:buChar char="§"/>
            </a:pPr>
            <a:r>
              <a:rPr lang="fr-CA" sz="2800" dirty="0"/>
              <a:t>Suivre les différentes recommandations de Vélo Québec et de nos ingénieurs impliqués dans tous nos projets en lien avec notre réseau</a:t>
            </a:r>
          </a:p>
        </p:txBody>
      </p:sp>
      <p:pic>
        <p:nvPicPr>
          <p:cNvPr id="2" name="Image 1">
            <a:extLst>
              <a:ext uri="{FF2B5EF4-FFF2-40B4-BE49-F238E27FC236}">
                <a16:creationId xmlns:a16="http://schemas.microsoft.com/office/drawing/2014/main" id="{D3AF4C7B-85A6-52D1-35AA-56D905ED1615}"/>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041056" y="4358370"/>
            <a:ext cx="2499630" cy="2499630"/>
          </a:xfrm>
          <a:prstGeom prst="rect">
            <a:avLst/>
          </a:prstGeom>
        </p:spPr>
      </p:pic>
      <p:pic>
        <p:nvPicPr>
          <p:cNvPr id="6" name="Image 5" descr="Une image contenant texte, Police, logo, Graphique&#10;&#10;Description générée automatiquement">
            <a:extLst>
              <a:ext uri="{FF2B5EF4-FFF2-40B4-BE49-F238E27FC236}">
                <a16:creationId xmlns:a16="http://schemas.microsoft.com/office/drawing/2014/main" id="{C38504EA-65C1-C02F-E365-0F71149A3FEC}"/>
              </a:ext>
            </a:extLst>
          </p:cNvPr>
          <p:cNvPicPr>
            <a:picLocks noChangeAspect="1"/>
          </p:cNvPicPr>
          <p:nvPr>
            <p:custDataLst>
              <p:tags r:id="rId4"/>
            </p:custDataLst>
          </p:nvPr>
        </p:nvPicPr>
        <p:blipFill>
          <a:blip r:embed="rId8"/>
          <a:stretch>
            <a:fillRect/>
          </a:stretch>
        </p:blipFill>
        <p:spPr>
          <a:xfrm>
            <a:off x="10705195" y="688"/>
            <a:ext cx="1483757" cy="667690"/>
          </a:xfrm>
          <a:prstGeom prst="rect">
            <a:avLst/>
          </a:prstGeom>
        </p:spPr>
      </p:pic>
    </p:spTree>
    <p:extLst>
      <p:ext uri="{BB962C8B-B14F-4D97-AF65-F5344CB8AC3E}">
        <p14:creationId xmlns:p14="http://schemas.microsoft.com/office/powerpoint/2010/main" val="286738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1" name="Rectangle 2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useBgFill="1">
        <p:nvSpPr>
          <p:cNvPr id="23" name="Rectangle 22">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p:cNvSpPr>
            <a:spLocks noGrp="1"/>
          </p:cNvSpPr>
          <p:nvPr>
            <p:ph type="title"/>
            <p:custDataLst>
              <p:tags r:id="rId5"/>
            </p:custDataLst>
          </p:nvPr>
        </p:nvSpPr>
        <p:spPr>
          <a:xfrm>
            <a:off x="67901" y="1121432"/>
            <a:ext cx="3363362" cy="4601183"/>
          </a:xfrm>
        </p:spPr>
        <p:txBody>
          <a:bodyPr vert="horz" lIns="91440" tIns="45720" rIns="91440" bIns="45720" rtlCol="0" anchor="ctr">
            <a:normAutofit fontScale="90000"/>
          </a:bodyPr>
          <a:lstStyle/>
          <a:p>
            <a:r>
              <a:rPr lang="fr-CA" sz="3800" b="1" dirty="0"/>
              <a:t>Solutions retenues</a:t>
            </a:r>
            <a:br>
              <a:rPr lang="fr-CA" sz="3600" dirty="0"/>
            </a:br>
            <a:br>
              <a:rPr lang="fr-CA" sz="3600" dirty="0"/>
            </a:br>
            <a:r>
              <a:rPr lang="fr-CA" sz="2900" dirty="0">
                <a:effectLst/>
                <a:latin typeface="Corbel" panose="020B0503020204020204" pitchFamily="34" charset="0"/>
              </a:rPr>
              <a:t>Bonification des aménagements existants en respectant les travaux réalisés dans nos haltes et dans nos aires de repos</a:t>
            </a:r>
            <a:br>
              <a:rPr lang="fr-CA" sz="2900" dirty="0"/>
            </a:br>
            <a:endParaRPr lang="fr-CA" sz="2900" dirty="0"/>
          </a:p>
        </p:txBody>
      </p:sp>
      <p:sp>
        <p:nvSpPr>
          <p:cNvPr id="27" name="Rectangle 26">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9" name="Rectangle 28">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aphicFrame>
        <p:nvGraphicFramePr>
          <p:cNvPr id="6" name="Espace réservé du contenu 2">
            <a:extLst>
              <a:ext uri="{FF2B5EF4-FFF2-40B4-BE49-F238E27FC236}">
                <a16:creationId xmlns:a16="http://schemas.microsoft.com/office/drawing/2014/main" id="{09942990-9DC7-4F50-81EE-115D23861CB9}"/>
              </a:ext>
            </a:extLst>
          </p:cNvPr>
          <p:cNvGraphicFramePr>
            <a:graphicFrameLocks noGrp="1"/>
          </p:cNvGraphicFramePr>
          <p:nvPr>
            <p:ph idx="1"/>
            <p:custDataLst>
              <p:tags r:id="rId8"/>
            </p:custDataLst>
            <p:extLst>
              <p:ext uri="{D42A27DB-BD31-4B8C-83A1-F6EECF244321}">
                <p14:modId xmlns:p14="http://schemas.microsoft.com/office/powerpoint/2010/main" val="2425160034"/>
              </p:ext>
            </p:extLst>
          </p:nvPr>
        </p:nvGraphicFramePr>
        <p:xfrm>
          <a:off x="3638240" y="778029"/>
          <a:ext cx="7924086" cy="52948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 name="Image 3" descr="Une image contenant texte, Police, logo, Graphique&#10;&#10;Description générée automatiquement">
            <a:extLst>
              <a:ext uri="{FF2B5EF4-FFF2-40B4-BE49-F238E27FC236}">
                <a16:creationId xmlns:a16="http://schemas.microsoft.com/office/drawing/2014/main" id="{A1F53AD5-6B28-90AD-BDD3-30C63FD1F875}"/>
              </a:ext>
            </a:extLst>
          </p:cNvPr>
          <p:cNvPicPr>
            <a:picLocks noChangeAspect="1"/>
          </p:cNvPicPr>
          <p:nvPr>
            <p:custDataLst>
              <p:tags r:id="rId9"/>
            </p:custDataLst>
          </p:nvPr>
        </p:nvPicPr>
        <p:blipFill>
          <a:blip r:embed="rId17"/>
          <a:stretch>
            <a:fillRect/>
          </a:stretch>
        </p:blipFill>
        <p:spPr>
          <a:xfrm>
            <a:off x="10705195" y="688"/>
            <a:ext cx="1483757" cy="667690"/>
          </a:xfrm>
          <a:prstGeom prst="rect">
            <a:avLst/>
          </a:prstGeom>
        </p:spPr>
      </p:pic>
    </p:spTree>
    <p:extLst>
      <p:ext uri="{BB962C8B-B14F-4D97-AF65-F5344CB8AC3E}">
        <p14:creationId xmlns:p14="http://schemas.microsoft.com/office/powerpoint/2010/main" val="245169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 8" descr="Une image contenant plein air, nuage, ciel, asphalte&#10;&#10;Description générée automatiquement">
            <a:extLst>
              <a:ext uri="{FF2B5EF4-FFF2-40B4-BE49-F238E27FC236}">
                <a16:creationId xmlns:a16="http://schemas.microsoft.com/office/drawing/2014/main" id="{66B60E53-F9D2-E67C-531A-87F76DE4FA44}"/>
              </a:ext>
            </a:extLst>
          </p:cNvPr>
          <p:cNvPicPr>
            <a:picLocks noChangeAspect="1"/>
          </p:cNvPicPr>
          <p:nvPr>
            <p:custDataLst>
              <p:tags r:id="rId2"/>
            </p:custDataLst>
          </p:nvPr>
        </p:nvPicPr>
        <p:blipFill rotWithShape="1">
          <a:blip r:embed="rId8" cstate="screen">
            <a:extLst>
              <a:ext uri="{28A0092B-C50C-407E-A947-70E740481C1C}">
                <a14:useLocalDpi xmlns:a14="http://schemas.microsoft.com/office/drawing/2010/main"/>
              </a:ext>
            </a:extLst>
          </a:blip>
          <a:srcRect r="-2"/>
          <a:stretch/>
        </p:blipFill>
        <p:spPr>
          <a:xfrm rot="5400000">
            <a:off x="-1160931" y="1524195"/>
            <a:ext cx="6524936" cy="3809612"/>
          </a:xfrm>
          <a:prstGeom prst="rect">
            <a:avLst/>
          </a:prstGeom>
        </p:spPr>
      </p:pic>
      <p:pic>
        <p:nvPicPr>
          <p:cNvPr id="7" name="Image 6" descr="Une image contenant plein air, ciel, Panneau de signalisation, texte&#10;&#10;Description générée automatiquement">
            <a:extLst>
              <a:ext uri="{FF2B5EF4-FFF2-40B4-BE49-F238E27FC236}">
                <a16:creationId xmlns:a16="http://schemas.microsoft.com/office/drawing/2014/main" id="{A310DCF8-C18F-18A6-7123-A7696612271F}"/>
              </a:ext>
            </a:extLst>
          </p:cNvPr>
          <p:cNvPicPr>
            <a:picLocks noChangeAspect="1"/>
          </p:cNvPicPr>
          <p:nvPr>
            <p:custDataLst>
              <p:tags r:id="rId3"/>
            </p:custDataLst>
          </p:nvPr>
        </p:nvPicPr>
        <p:blipFill rotWithShape="1">
          <a:blip r:embed="rId9" cstate="screen">
            <a:extLst>
              <a:ext uri="{28A0092B-C50C-407E-A947-70E740481C1C}">
                <a14:useLocalDpi xmlns:a14="http://schemas.microsoft.com/office/drawing/2010/main"/>
              </a:ext>
            </a:extLst>
          </a:blip>
          <a:srcRect/>
          <a:stretch/>
        </p:blipFill>
        <p:spPr>
          <a:xfrm>
            <a:off x="4196497" y="166533"/>
            <a:ext cx="3797618" cy="6524936"/>
          </a:xfrm>
          <a:prstGeom prst="rect">
            <a:avLst/>
          </a:prstGeom>
        </p:spPr>
      </p:pic>
      <p:pic>
        <p:nvPicPr>
          <p:cNvPr id="5" name="Image 4" descr="Une image contenant plein air, ciel, nuage, route&#10;&#10;Description générée automatiquement">
            <a:extLst>
              <a:ext uri="{FF2B5EF4-FFF2-40B4-BE49-F238E27FC236}">
                <a16:creationId xmlns:a16="http://schemas.microsoft.com/office/drawing/2014/main" id="{321FFAE7-DE30-58FF-220B-C479619379DA}"/>
              </a:ext>
            </a:extLst>
          </p:cNvPr>
          <p:cNvPicPr>
            <a:picLocks noChangeAspect="1"/>
          </p:cNvPicPr>
          <p:nvPr>
            <p:custDataLst>
              <p:tags r:id="rId4"/>
            </p:custDataLst>
          </p:nvPr>
        </p:nvPicPr>
        <p:blipFill rotWithShape="1">
          <a:blip r:embed="rId10" cstate="screen">
            <a:extLst>
              <a:ext uri="{28A0092B-C50C-407E-A947-70E740481C1C}">
                <a14:useLocalDpi xmlns:a14="http://schemas.microsoft.com/office/drawing/2010/main"/>
              </a:ext>
            </a:extLst>
          </a:blip>
          <a:srcRect/>
          <a:stretch/>
        </p:blipFill>
        <p:spPr>
          <a:xfrm>
            <a:off x="8183346" y="166533"/>
            <a:ext cx="3822808" cy="3160653"/>
          </a:xfrm>
          <a:prstGeom prst="rect">
            <a:avLst/>
          </a:prstGeom>
        </p:spPr>
      </p:pic>
      <p:pic>
        <p:nvPicPr>
          <p:cNvPr id="3" name="Image 2" descr="Une image contenant plein air, plante, arbre, ciel&#10;&#10;Description générée automatiquement">
            <a:extLst>
              <a:ext uri="{FF2B5EF4-FFF2-40B4-BE49-F238E27FC236}">
                <a16:creationId xmlns:a16="http://schemas.microsoft.com/office/drawing/2014/main" id="{FCBDF293-6304-4F52-3014-018D48F5462B}"/>
              </a:ext>
            </a:extLst>
          </p:cNvPr>
          <p:cNvPicPr>
            <a:picLocks noChangeAspect="1"/>
          </p:cNvPicPr>
          <p:nvPr>
            <p:custDataLst>
              <p:tags r:id="rId5"/>
            </p:custDataLst>
          </p:nvPr>
        </p:nvPicPr>
        <p:blipFill rotWithShape="1">
          <a:blip r:embed="rId11" cstate="screen">
            <a:extLst>
              <a:ext uri="{28A0092B-C50C-407E-A947-70E740481C1C}">
                <a14:useLocalDpi xmlns:a14="http://schemas.microsoft.com/office/drawing/2010/main"/>
              </a:ext>
            </a:extLst>
          </a:blip>
          <a:srcRect/>
          <a:stretch/>
        </p:blipFill>
        <p:spPr>
          <a:xfrm>
            <a:off x="8183346" y="3506741"/>
            <a:ext cx="3822808" cy="3184727"/>
          </a:xfrm>
          <a:prstGeom prst="rect">
            <a:avLst/>
          </a:prstGeom>
        </p:spPr>
      </p:pic>
    </p:spTree>
    <p:extLst>
      <p:ext uri="{BB962C8B-B14F-4D97-AF65-F5344CB8AC3E}">
        <p14:creationId xmlns:p14="http://schemas.microsoft.com/office/powerpoint/2010/main" val="43539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2B5D5B4-2002-E9EF-128F-8A2D0BE43B41}"/>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0" y="95712"/>
            <a:ext cx="12214310" cy="661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2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descr="Une image contenant plein air, plante, ciel, arbre&#10;&#10;Description générée automatiquement">
            <a:extLst>
              <a:ext uri="{FF2B5EF4-FFF2-40B4-BE49-F238E27FC236}">
                <a16:creationId xmlns:a16="http://schemas.microsoft.com/office/drawing/2014/main" id="{1A281053-5C68-0BF0-7ED2-B3D01B7BD08E}"/>
              </a:ext>
            </a:extLst>
          </p:cNvPr>
          <p:cNvPicPr>
            <a:picLocks noChangeAspect="1"/>
          </p:cNvPicPr>
          <p:nvPr>
            <p:custDataLst>
              <p:tags r:id="rId2"/>
            </p:custDataLst>
          </p:nvPr>
        </p:nvPicPr>
        <p:blipFill rotWithShape="1">
          <a:blip r:embed="rId10" cstate="screen">
            <a:extLst>
              <a:ext uri="{28A0092B-C50C-407E-A947-70E740481C1C}">
                <a14:useLocalDpi xmlns:a14="http://schemas.microsoft.com/office/drawing/2010/main"/>
              </a:ext>
            </a:extLst>
          </a:blip>
          <a:srcRect r="-3"/>
          <a:stretch/>
        </p:blipFill>
        <p:spPr>
          <a:xfrm rot="5400000">
            <a:off x="-1168120" y="1532364"/>
            <a:ext cx="6514565" cy="3793268"/>
          </a:xfrm>
          <a:prstGeom prst="rect">
            <a:avLst/>
          </a:prstGeom>
        </p:spPr>
      </p:pic>
      <p:pic>
        <p:nvPicPr>
          <p:cNvPr id="3" name="Image 2" descr="Une image contenant plein air, arbre, signe, plante&#10;&#10;Description générée automatiquement">
            <a:extLst>
              <a:ext uri="{FF2B5EF4-FFF2-40B4-BE49-F238E27FC236}">
                <a16:creationId xmlns:a16="http://schemas.microsoft.com/office/drawing/2014/main" id="{2AB7EB15-96A9-E16B-4377-112CB916C766}"/>
              </a:ext>
            </a:extLst>
          </p:cNvPr>
          <p:cNvPicPr>
            <a:picLocks noChangeAspect="1"/>
          </p:cNvPicPr>
          <p:nvPr>
            <p:custDataLst>
              <p:tags r:id="rId3"/>
            </p:custDataLst>
          </p:nvPr>
        </p:nvPicPr>
        <p:blipFill rotWithShape="1">
          <a:blip r:embed="rId11" cstate="screen">
            <a:extLst>
              <a:ext uri="{28A0092B-C50C-407E-A947-70E740481C1C}">
                <a14:useLocalDpi xmlns:a14="http://schemas.microsoft.com/office/drawing/2010/main"/>
              </a:ext>
            </a:extLst>
          </a:blip>
          <a:srcRect r="-3"/>
          <a:stretch/>
        </p:blipFill>
        <p:spPr>
          <a:xfrm rot="5400000">
            <a:off x="2838717" y="1517536"/>
            <a:ext cx="6514565" cy="3822924"/>
          </a:xfrm>
          <a:prstGeom prst="rect">
            <a:avLst/>
          </a:prstGeom>
        </p:spPr>
      </p:pic>
      <p:pic>
        <p:nvPicPr>
          <p:cNvPr id="8" name="Image 7" descr="Une image contenant plein air, route, signe, plante&#10;&#10;Description générée automatiquement">
            <a:extLst>
              <a:ext uri="{FF2B5EF4-FFF2-40B4-BE49-F238E27FC236}">
                <a16:creationId xmlns:a16="http://schemas.microsoft.com/office/drawing/2014/main" id="{7CE10E46-E116-9E14-3F4F-7E35750B6149}"/>
              </a:ext>
            </a:extLst>
          </p:cNvPr>
          <p:cNvPicPr>
            <a:picLocks noChangeAspect="1"/>
          </p:cNvPicPr>
          <p:nvPr>
            <p:custDataLst>
              <p:tags r:id="rId4"/>
            </p:custDataLst>
          </p:nvPr>
        </p:nvPicPr>
        <p:blipFill rotWithShape="1">
          <a:blip r:embed="rId12" cstate="screen">
            <a:extLst>
              <a:ext uri="{28A0092B-C50C-407E-A947-70E740481C1C}">
                <a14:useLocalDpi xmlns:a14="http://schemas.microsoft.com/office/drawing/2010/main"/>
              </a:ext>
            </a:extLst>
          </a:blip>
          <a:srcRect r="-3"/>
          <a:stretch/>
        </p:blipFill>
        <p:spPr>
          <a:xfrm rot="5400000">
            <a:off x="6830253" y="1529495"/>
            <a:ext cx="6514565" cy="3799007"/>
          </a:xfrm>
          <a:prstGeom prst="rect">
            <a:avLst/>
          </a:prstGeom>
        </p:spPr>
      </p:pic>
      <p:sp>
        <p:nvSpPr>
          <p:cNvPr id="11" name="AutoShape 18" descr="Sculpture De Bicyclette D'acier Inoxydable D'artisanat En Métal De Jardin À  Vendre - Buy Sculpture De Vélo De Jardin,Sculpture En Acier Inoxydable À  Vendre,Sculpture De Vélo En Acier Inoxydable Product on Alibaba.com">
            <a:extLst>
              <a:ext uri="{FF2B5EF4-FFF2-40B4-BE49-F238E27FC236}">
                <a16:creationId xmlns:a16="http://schemas.microsoft.com/office/drawing/2014/main" id="{53168F64-7CEC-44FF-9B9E-B4803EB2E911}"/>
              </a:ext>
            </a:extLst>
          </p:cNvPr>
          <p:cNvSpPr>
            <a:spLocks noChangeAspect="1" noChangeArrowheads="1"/>
          </p:cNvSpPr>
          <p:nvPr>
            <p:custDataLst>
              <p:tags r:id="rId5"/>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 name="AutoShape 20" descr="Sculpture De Bicyclette D'acier Inoxydable D'artisanat En Métal De Jardin À  Vendre - Buy Sculpture De Vélo De Jardin,Sculpture En Acier Inoxydable À  Vendre,Sculpture De Vélo En Acier Inoxydable Product on Alibaba.com">
            <a:extLst>
              <a:ext uri="{FF2B5EF4-FFF2-40B4-BE49-F238E27FC236}">
                <a16:creationId xmlns:a16="http://schemas.microsoft.com/office/drawing/2014/main" id="{AA5D9E42-45F9-4574-8EBC-D7B4E2097EC8}"/>
              </a:ext>
            </a:extLst>
          </p:cNvPr>
          <p:cNvSpPr>
            <a:spLocks noChangeAspect="1" noChangeArrowheads="1"/>
          </p:cNvSpPr>
          <p:nvPr>
            <p:custDataLst>
              <p:tags r:id="rId6"/>
            </p:custDataLst>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AutoShape 32" descr="Sculpture et trophée sur mesure Ferboi à Québec">
            <a:extLst>
              <a:ext uri="{FF2B5EF4-FFF2-40B4-BE49-F238E27FC236}">
                <a16:creationId xmlns:a16="http://schemas.microsoft.com/office/drawing/2014/main" id="{8A83DA37-D0A7-4B65-BBF2-0A1E2923E87F}"/>
              </a:ext>
            </a:extLst>
          </p:cNvPr>
          <p:cNvSpPr>
            <a:spLocks noChangeAspect="1" noChangeArrowheads="1"/>
          </p:cNvSpPr>
          <p:nvPr>
            <p:custDataLst>
              <p:tags r:id="rId7"/>
            </p:custDataLst>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71835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Image 9">
            <a:extLst>
              <a:ext uri="{FF2B5EF4-FFF2-40B4-BE49-F238E27FC236}">
                <a16:creationId xmlns:a16="http://schemas.microsoft.com/office/drawing/2014/main" id="{4283AE9B-4D58-5E6F-403D-E7D440306EB3}"/>
              </a:ext>
            </a:extLst>
          </p:cNvPr>
          <p:cNvPicPr>
            <a:picLocks noChangeAspect="1"/>
          </p:cNvPicPr>
          <p:nvPr>
            <p:custDataLst>
              <p:tags r:id="rId2"/>
            </p:custDataLst>
          </p:nvPr>
        </p:nvPicPr>
        <p:blipFill rotWithShape="1">
          <a:blip r:embed="rId8"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p:spPr>
      </p:pic>
      <p:pic>
        <p:nvPicPr>
          <p:cNvPr id="12" name="Image 11" descr="Une image contenant plein air, herbe, route, scène&#10;&#10;Description générée automatiquement">
            <a:extLst>
              <a:ext uri="{FF2B5EF4-FFF2-40B4-BE49-F238E27FC236}">
                <a16:creationId xmlns:a16="http://schemas.microsoft.com/office/drawing/2014/main" id="{4DAF4003-4353-0EFE-1A2B-D27E7358C5B0}"/>
              </a:ext>
            </a:extLst>
          </p:cNvPr>
          <p:cNvPicPr>
            <a:picLocks noChangeAspect="1"/>
          </p:cNvPicPr>
          <p:nvPr>
            <p:custDataLst>
              <p:tags r:id="rId3"/>
            </p:custDataLst>
          </p:nvPr>
        </p:nvPicPr>
        <p:blipFill rotWithShape="1">
          <a:blip r:embed="rId9" cstate="screen">
            <a:extLst>
              <a:ext uri="{28A0092B-C50C-407E-A947-70E740481C1C}">
                <a14:useLocalDpi xmlns:a14="http://schemas.microsoft.com/office/drawing/2010/main"/>
              </a:ext>
            </a:extLst>
          </a:blip>
          <a:srcRect r="-2"/>
          <a:stretch/>
        </p:blipFill>
        <p:spPr>
          <a:xfrm rot="5400000">
            <a:off x="2832838" y="1530192"/>
            <a:ext cx="6524936" cy="3797618"/>
          </a:xfrm>
          <a:prstGeom prst="rect">
            <a:avLst/>
          </a:prstGeom>
        </p:spPr>
      </p:pic>
      <p:pic>
        <p:nvPicPr>
          <p:cNvPr id="8" name="Image 7">
            <a:extLst>
              <a:ext uri="{FF2B5EF4-FFF2-40B4-BE49-F238E27FC236}">
                <a16:creationId xmlns:a16="http://schemas.microsoft.com/office/drawing/2014/main" id="{2EABEDBD-458F-E30F-C01A-155AE20F1FE9}"/>
              </a:ext>
            </a:extLst>
          </p:cNvPr>
          <p:cNvPicPr>
            <a:picLocks noChangeAspect="1"/>
          </p:cNvPicPr>
          <p:nvPr>
            <p:custDataLst>
              <p:tags r:id="rId4"/>
            </p:custDataLst>
          </p:nvPr>
        </p:nvPicPr>
        <p:blipFill rotWithShape="1">
          <a:blip r:embed="rId10" cstate="screen">
            <a:extLst>
              <a:ext uri="{28A0092B-C50C-407E-A947-70E740481C1C}">
                <a14:useLocalDpi xmlns:a14="http://schemas.microsoft.com/office/drawing/2010/main"/>
              </a:ext>
            </a:extLst>
          </a:blip>
          <a:srcRect/>
          <a:stretch/>
        </p:blipFill>
        <p:spPr>
          <a:xfrm>
            <a:off x="8183346" y="166533"/>
            <a:ext cx="3822808" cy="3160653"/>
          </a:xfrm>
          <a:prstGeom prst="rect">
            <a:avLst/>
          </a:prstGeom>
        </p:spPr>
      </p:pic>
      <p:pic>
        <p:nvPicPr>
          <p:cNvPr id="4" name="Image 3">
            <a:extLst>
              <a:ext uri="{FF2B5EF4-FFF2-40B4-BE49-F238E27FC236}">
                <a16:creationId xmlns:a16="http://schemas.microsoft.com/office/drawing/2014/main" id="{E5156361-3D53-C046-A897-8BE541591569}"/>
              </a:ext>
            </a:extLst>
          </p:cNvPr>
          <p:cNvPicPr>
            <a:picLocks noChangeAspect="1"/>
          </p:cNvPicPr>
          <p:nvPr>
            <p:custDataLst>
              <p:tags r:id="rId5"/>
            </p:custDataLst>
          </p:nvPr>
        </p:nvPicPr>
        <p:blipFill rotWithShape="1">
          <a:blip r:embed="rId11" cstate="screen">
            <a:extLst>
              <a:ext uri="{28A0092B-C50C-407E-A947-70E740481C1C}">
                <a14:useLocalDpi xmlns:a14="http://schemas.microsoft.com/office/drawing/2010/main"/>
              </a:ext>
            </a:extLst>
          </a:blip>
          <a:srcRect/>
          <a:stretch/>
        </p:blipFill>
        <p:spPr>
          <a:xfrm>
            <a:off x="8183346" y="3506741"/>
            <a:ext cx="3822808" cy="3184727"/>
          </a:xfrm>
          <a:prstGeom prst="rect">
            <a:avLst/>
          </a:prstGeom>
        </p:spPr>
      </p:pic>
    </p:spTree>
    <p:extLst>
      <p:ext uri="{BB962C8B-B14F-4D97-AF65-F5344CB8AC3E}">
        <p14:creationId xmlns:p14="http://schemas.microsoft.com/office/powerpoint/2010/main" val="283528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806B518-F5D4-33F5-FD64-2AB6F92EAAE6}"/>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03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 8">
            <a:extLst>
              <a:ext uri="{FF2B5EF4-FFF2-40B4-BE49-F238E27FC236}">
                <a16:creationId xmlns:a16="http://schemas.microsoft.com/office/drawing/2014/main" id="{8161CE88-3979-4DF5-BA14-CD1A0811896A}"/>
              </a:ext>
            </a:extLst>
          </p:cNvPr>
          <p:cNvPicPr>
            <a:picLocks noChangeAspect="1"/>
          </p:cNvPicPr>
          <p:nvPr>
            <p:custDataLst>
              <p:tags r:id="rId2"/>
            </p:custDataLst>
          </p:nvPr>
        </p:nvPicPr>
        <p:blipFill rotWithShape="1">
          <a:blip r:embed="rId11" cstate="screen">
            <a:extLst>
              <a:ext uri="{28A0092B-C50C-407E-A947-70E740481C1C}">
                <a14:useLocalDpi xmlns:a14="http://schemas.microsoft.com/office/drawing/2010/main"/>
              </a:ext>
            </a:extLst>
          </a:blip>
          <a:srcRect/>
          <a:stretch/>
        </p:blipFill>
        <p:spPr>
          <a:xfrm>
            <a:off x="196731" y="166533"/>
            <a:ext cx="3809612" cy="6524936"/>
          </a:xfrm>
          <a:prstGeom prst="rect">
            <a:avLst/>
          </a:prstGeom>
        </p:spPr>
      </p:pic>
      <p:pic>
        <p:nvPicPr>
          <p:cNvPr id="8" name="Image 7" descr="Une image contenant plein air, arbre, rue, Bitume&#10;&#10;Description générée automatiquement">
            <a:extLst>
              <a:ext uri="{FF2B5EF4-FFF2-40B4-BE49-F238E27FC236}">
                <a16:creationId xmlns:a16="http://schemas.microsoft.com/office/drawing/2014/main" id="{3C02A81B-3696-4C6F-4DC5-6B0A58F91F59}"/>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r="-2"/>
          <a:stretch/>
        </p:blipFill>
        <p:spPr>
          <a:xfrm rot="5400000">
            <a:off x="2832838" y="1530192"/>
            <a:ext cx="6524936" cy="3797618"/>
          </a:xfrm>
          <a:prstGeom prst="rect">
            <a:avLst/>
          </a:prstGeom>
        </p:spPr>
      </p:pic>
      <p:pic>
        <p:nvPicPr>
          <p:cNvPr id="13" name="Image 12" descr="Une image contenant plein air, plante, herbe, route&#10;&#10;Description générée automatiquement">
            <a:extLst>
              <a:ext uri="{FF2B5EF4-FFF2-40B4-BE49-F238E27FC236}">
                <a16:creationId xmlns:a16="http://schemas.microsoft.com/office/drawing/2014/main" id="{8314A0A2-DC74-D1D1-E882-1DC56CA0D2A9}"/>
              </a:ext>
            </a:extLst>
          </p:cNvPr>
          <p:cNvPicPr>
            <a:picLocks noChangeAspect="1"/>
          </p:cNvPicPr>
          <p:nvPr>
            <p:custDataLst>
              <p:tags r:id="rId4"/>
            </p:custDataLst>
          </p:nvPr>
        </p:nvPicPr>
        <p:blipFill rotWithShape="1">
          <a:blip r:embed="rId13" cstate="screen">
            <a:extLst>
              <a:ext uri="{28A0092B-C50C-407E-A947-70E740481C1C}">
                <a14:useLocalDpi xmlns:a14="http://schemas.microsoft.com/office/drawing/2010/main"/>
              </a:ext>
            </a:extLst>
          </a:blip>
          <a:srcRect/>
          <a:stretch/>
        </p:blipFill>
        <p:spPr>
          <a:xfrm>
            <a:off x="8183346" y="166533"/>
            <a:ext cx="3822808" cy="3160653"/>
          </a:xfrm>
          <a:prstGeom prst="rect">
            <a:avLst/>
          </a:prstGeom>
        </p:spPr>
      </p:pic>
      <p:pic>
        <p:nvPicPr>
          <p:cNvPr id="5" name="Image 4" descr="Une image contenant plein air, arbre, plante, rouge&#10;&#10;Description générée automatiquement">
            <a:extLst>
              <a:ext uri="{FF2B5EF4-FFF2-40B4-BE49-F238E27FC236}">
                <a16:creationId xmlns:a16="http://schemas.microsoft.com/office/drawing/2014/main" id="{2BF293C7-1B5D-CF29-E5B8-C90FB73C7850}"/>
              </a:ext>
            </a:extLst>
          </p:cNvPr>
          <p:cNvPicPr>
            <a:picLocks noChangeAspect="1"/>
          </p:cNvPicPr>
          <p:nvPr>
            <p:custDataLst>
              <p:tags r:id="rId5"/>
            </p:custDataLst>
          </p:nvPr>
        </p:nvPicPr>
        <p:blipFill rotWithShape="1">
          <a:blip r:embed="rId14" cstate="screen">
            <a:extLst>
              <a:ext uri="{28A0092B-C50C-407E-A947-70E740481C1C}">
                <a14:useLocalDpi xmlns:a14="http://schemas.microsoft.com/office/drawing/2010/main"/>
              </a:ext>
            </a:extLst>
          </a:blip>
          <a:srcRect/>
          <a:stretch/>
        </p:blipFill>
        <p:spPr>
          <a:xfrm rot="5400000">
            <a:off x="8502386" y="3187700"/>
            <a:ext cx="3184727" cy="3822808"/>
          </a:xfrm>
          <a:prstGeom prst="rect">
            <a:avLst/>
          </a:prstGeom>
        </p:spPr>
      </p:pic>
      <p:sp>
        <p:nvSpPr>
          <p:cNvPr id="11" name="AutoShape 18" descr="Sculpture De Bicyclette D'acier Inoxydable D'artisanat En Métal De Jardin À  Vendre - Buy Sculpture De Vélo De Jardin,Sculpture En Acier Inoxydable À  Vendre,Sculpture De Vélo En Acier Inoxydable Product on Alibaba.com">
            <a:extLst>
              <a:ext uri="{FF2B5EF4-FFF2-40B4-BE49-F238E27FC236}">
                <a16:creationId xmlns:a16="http://schemas.microsoft.com/office/drawing/2014/main" id="{53168F64-7CEC-44FF-9B9E-B4803EB2E911}"/>
              </a:ext>
            </a:extLst>
          </p:cNvPr>
          <p:cNvSpPr>
            <a:spLocks noChangeAspect="1" noChangeArrowheads="1"/>
          </p:cNvSpPr>
          <p:nvPr>
            <p:custDataLst>
              <p:tags r:id="rId6"/>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 name="AutoShape 20" descr="Sculpture De Bicyclette D'acier Inoxydable D'artisanat En Métal De Jardin À  Vendre - Buy Sculpture De Vélo De Jardin,Sculpture En Acier Inoxydable À  Vendre,Sculpture De Vélo En Acier Inoxydable Product on Alibaba.com">
            <a:extLst>
              <a:ext uri="{FF2B5EF4-FFF2-40B4-BE49-F238E27FC236}">
                <a16:creationId xmlns:a16="http://schemas.microsoft.com/office/drawing/2014/main" id="{AA5D9E42-45F9-4574-8EBC-D7B4E2097EC8}"/>
              </a:ext>
            </a:extLst>
          </p:cNvPr>
          <p:cNvSpPr>
            <a:spLocks noChangeAspect="1" noChangeArrowheads="1"/>
          </p:cNvSpPr>
          <p:nvPr>
            <p:custDataLst>
              <p:tags r:id="rId7"/>
            </p:custDataLst>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AutoShape 32" descr="Sculpture et trophée sur mesure Ferboi à Québec">
            <a:extLst>
              <a:ext uri="{FF2B5EF4-FFF2-40B4-BE49-F238E27FC236}">
                <a16:creationId xmlns:a16="http://schemas.microsoft.com/office/drawing/2014/main" id="{8A83DA37-D0A7-4B65-BBF2-0A1E2923E87F}"/>
              </a:ext>
            </a:extLst>
          </p:cNvPr>
          <p:cNvSpPr>
            <a:spLocks noChangeAspect="1" noChangeArrowheads="1"/>
          </p:cNvSpPr>
          <p:nvPr>
            <p:custDataLst>
              <p:tags r:id="rId8"/>
            </p:custDataLst>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18739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Image 16">
            <a:extLst>
              <a:ext uri="{FF2B5EF4-FFF2-40B4-BE49-F238E27FC236}">
                <a16:creationId xmlns:a16="http://schemas.microsoft.com/office/drawing/2014/main" id="{48377561-4429-ACB6-491E-DA9A9401CB0D}"/>
              </a:ext>
            </a:extLst>
          </p:cNvPr>
          <p:cNvPicPr>
            <a:picLocks noChangeAspect="1"/>
          </p:cNvPicPr>
          <p:nvPr>
            <p:custDataLst>
              <p:tags r:id="rId2"/>
            </p:custDataLst>
          </p:nvPr>
        </p:nvPicPr>
        <p:blipFill rotWithShape="1">
          <a:blip r:embed="rId8" cstate="screen">
            <a:extLst>
              <a:ext uri="{28A0092B-C50C-407E-A947-70E740481C1C}">
                <a14:useLocalDpi xmlns:a14="http://schemas.microsoft.com/office/drawing/2010/main"/>
              </a:ext>
            </a:extLst>
          </a:blip>
          <a:srcRect l="-1" r="-1"/>
          <a:stretch/>
        </p:blipFill>
        <p:spPr>
          <a:xfrm>
            <a:off x="198739" y="171717"/>
            <a:ext cx="5804105" cy="3167426"/>
          </a:xfrm>
          <a:prstGeom prst="rect">
            <a:avLst/>
          </a:prstGeom>
        </p:spPr>
      </p:pic>
      <p:pic>
        <p:nvPicPr>
          <p:cNvPr id="6" name="Image 5">
            <a:extLst>
              <a:ext uri="{FF2B5EF4-FFF2-40B4-BE49-F238E27FC236}">
                <a16:creationId xmlns:a16="http://schemas.microsoft.com/office/drawing/2014/main" id="{FA9A15B4-71BE-3BB7-3450-FE99E8258606}"/>
              </a:ext>
            </a:extLst>
          </p:cNvPr>
          <p:cNvPicPr>
            <a:picLocks noChangeAspect="1"/>
          </p:cNvPicPr>
          <p:nvPr>
            <p:custDataLst>
              <p:tags r:id="rId3"/>
            </p:custDataLst>
          </p:nvPr>
        </p:nvPicPr>
        <p:blipFill rotWithShape="1">
          <a:blip r:embed="rId9" cstate="screen">
            <a:extLst>
              <a:ext uri="{28A0092B-C50C-407E-A947-70E740481C1C}">
                <a14:useLocalDpi xmlns:a14="http://schemas.microsoft.com/office/drawing/2010/main"/>
              </a:ext>
            </a:extLst>
          </a:blip>
          <a:srcRect l="-1" r="-1"/>
          <a:stretch/>
        </p:blipFill>
        <p:spPr>
          <a:xfrm>
            <a:off x="6195373" y="171717"/>
            <a:ext cx="5797883" cy="3167426"/>
          </a:xfrm>
          <a:prstGeom prst="rect">
            <a:avLst/>
          </a:prstGeom>
        </p:spPr>
      </p:pic>
      <p:pic>
        <p:nvPicPr>
          <p:cNvPr id="10" name="Image 9">
            <a:extLst>
              <a:ext uri="{FF2B5EF4-FFF2-40B4-BE49-F238E27FC236}">
                <a16:creationId xmlns:a16="http://schemas.microsoft.com/office/drawing/2014/main" id="{0E4E3945-F912-44EA-2194-A553CC1AF476}"/>
              </a:ext>
            </a:extLst>
          </p:cNvPr>
          <p:cNvPicPr>
            <a:picLocks noChangeAspect="1"/>
          </p:cNvPicPr>
          <p:nvPr>
            <p:custDataLst>
              <p:tags r:id="rId4"/>
            </p:custDataLst>
          </p:nvPr>
        </p:nvPicPr>
        <p:blipFill rotWithShape="1">
          <a:blip r:embed="rId10" cstate="screen">
            <a:extLst>
              <a:ext uri="{28A0092B-C50C-407E-A947-70E740481C1C}">
                <a14:useLocalDpi xmlns:a14="http://schemas.microsoft.com/office/drawing/2010/main"/>
              </a:ext>
            </a:extLst>
          </a:blip>
          <a:srcRect/>
          <a:stretch/>
        </p:blipFill>
        <p:spPr>
          <a:xfrm>
            <a:off x="198739" y="3510858"/>
            <a:ext cx="5804105" cy="2789948"/>
          </a:xfrm>
          <a:prstGeom prst="rect">
            <a:avLst/>
          </a:prstGeom>
        </p:spPr>
      </p:pic>
      <p:pic>
        <p:nvPicPr>
          <p:cNvPr id="4" name="Image 3">
            <a:extLst>
              <a:ext uri="{FF2B5EF4-FFF2-40B4-BE49-F238E27FC236}">
                <a16:creationId xmlns:a16="http://schemas.microsoft.com/office/drawing/2014/main" id="{9A83DB1C-E39D-0E57-70A2-A29480AD1CB8}"/>
              </a:ext>
            </a:extLst>
          </p:cNvPr>
          <p:cNvPicPr>
            <a:picLocks noChangeAspect="1"/>
          </p:cNvPicPr>
          <p:nvPr>
            <p:custDataLst>
              <p:tags r:id="rId5"/>
            </p:custDataLst>
          </p:nvPr>
        </p:nvPicPr>
        <p:blipFill rotWithShape="1">
          <a:blip r:embed="rId11" cstate="screen">
            <a:extLst>
              <a:ext uri="{28A0092B-C50C-407E-A947-70E740481C1C}">
                <a14:useLocalDpi xmlns:a14="http://schemas.microsoft.com/office/drawing/2010/main"/>
              </a:ext>
            </a:extLst>
          </a:blip>
          <a:srcRect l="-38"/>
          <a:stretch/>
        </p:blipFill>
        <p:spPr>
          <a:xfrm>
            <a:off x="6195372" y="3510858"/>
            <a:ext cx="5797883" cy="2789948"/>
          </a:xfrm>
          <a:prstGeom prst="rect">
            <a:avLst/>
          </a:prstGeom>
        </p:spPr>
      </p:pic>
    </p:spTree>
    <p:extLst>
      <p:ext uri="{BB962C8B-B14F-4D97-AF65-F5344CB8AC3E}">
        <p14:creationId xmlns:p14="http://schemas.microsoft.com/office/powerpoint/2010/main" val="256475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texte, carte, diagramme, Police&#10;&#10;Description générée automatiquement">
            <a:extLst>
              <a:ext uri="{FF2B5EF4-FFF2-40B4-BE49-F238E27FC236}">
                <a16:creationId xmlns:a16="http://schemas.microsoft.com/office/drawing/2014/main" id="{8D5BB4DF-6D7D-086E-4C4E-13088D38317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20" y="158634"/>
            <a:ext cx="12191980" cy="6531419"/>
          </a:xfrm>
          <a:prstGeom prst="rect">
            <a:avLst/>
          </a:prstGeom>
        </p:spPr>
      </p:pic>
    </p:spTree>
    <p:extLst>
      <p:ext uri="{BB962C8B-B14F-4D97-AF65-F5344CB8AC3E}">
        <p14:creationId xmlns:p14="http://schemas.microsoft.com/office/powerpoint/2010/main" val="419711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5733C3C-3E80-37D4-40F9-5A57480D0982}"/>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0" y="94328"/>
            <a:ext cx="12024306" cy="676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0" name="Rectangle 219">
            <a:extLst>
              <a:ext uri="{FF2B5EF4-FFF2-40B4-BE49-F238E27FC236}">
                <a16:creationId xmlns:a16="http://schemas.microsoft.com/office/drawing/2014/main" id="{BF494AE6-A88C-448B-B1B7-80259E6F4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Image 16" descr="Une image contenant plein air, arbre, Panneau de signalisation, signalisation&#10;&#10;Description générée automatiquement">
            <a:extLst>
              <a:ext uri="{FF2B5EF4-FFF2-40B4-BE49-F238E27FC236}">
                <a16:creationId xmlns:a16="http://schemas.microsoft.com/office/drawing/2014/main" id="{9BBB3384-19D1-B15D-EE9D-C6F28396DF4B}"/>
              </a:ext>
            </a:extLst>
          </p:cNvPr>
          <p:cNvPicPr>
            <a:picLocks noChangeAspect="1"/>
          </p:cNvPicPr>
          <p:nvPr>
            <p:custDataLst>
              <p:tags r:id="rId2"/>
            </p:custDataLst>
          </p:nvPr>
        </p:nvPicPr>
        <p:blipFill rotWithShape="1">
          <a:blip r:embed="rId11" cstate="screen">
            <a:extLst>
              <a:ext uri="{28A0092B-C50C-407E-A947-70E740481C1C}">
                <a14:useLocalDpi xmlns:a14="http://schemas.microsoft.com/office/drawing/2010/main"/>
              </a:ext>
            </a:extLst>
          </a:blip>
          <a:srcRect b="-1"/>
          <a:stretch/>
        </p:blipFill>
        <p:spPr>
          <a:xfrm rot="5400000">
            <a:off x="353043" y="290423"/>
            <a:ext cx="3021406" cy="3084025"/>
          </a:xfrm>
          <a:prstGeom prst="rect">
            <a:avLst/>
          </a:prstGeom>
        </p:spPr>
      </p:pic>
      <p:pic>
        <p:nvPicPr>
          <p:cNvPr id="19" name="Image 18" descr="Une image contenant plein air, arbre, route, Panneau de signalisation&#10;&#10;Description générée automatiquement">
            <a:extLst>
              <a:ext uri="{FF2B5EF4-FFF2-40B4-BE49-F238E27FC236}">
                <a16:creationId xmlns:a16="http://schemas.microsoft.com/office/drawing/2014/main" id="{D7FBB68D-9D6F-4549-24A5-5C513116AD77}"/>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b="-1"/>
          <a:stretch/>
        </p:blipFill>
        <p:spPr>
          <a:xfrm rot="5400000">
            <a:off x="470770" y="3365817"/>
            <a:ext cx="2785952" cy="3084025"/>
          </a:xfrm>
          <a:prstGeom prst="rect">
            <a:avLst/>
          </a:prstGeom>
        </p:spPr>
      </p:pic>
      <p:pic>
        <p:nvPicPr>
          <p:cNvPr id="21" name="Image 20" descr="Une image contenant plein air, plante, ciel, route&#10;&#10;Description générée automatiquement">
            <a:extLst>
              <a:ext uri="{FF2B5EF4-FFF2-40B4-BE49-F238E27FC236}">
                <a16:creationId xmlns:a16="http://schemas.microsoft.com/office/drawing/2014/main" id="{89F9A8B2-E9BC-3139-945F-286F084B3463}"/>
              </a:ext>
            </a:extLst>
          </p:cNvPr>
          <p:cNvPicPr>
            <a:picLocks noChangeAspect="1"/>
          </p:cNvPicPr>
          <p:nvPr>
            <p:custDataLst>
              <p:tags r:id="rId4"/>
            </p:custDataLst>
          </p:nvPr>
        </p:nvPicPr>
        <p:blipFill rotWithShape="1">
          <a:blip r:embed="rId13" cstate="screen">
            <a:extLst>
              <a:ext uri="{28A0092B-C50C-407E-A947-70E740481C1C}">
                <a14:useLocalDpi xmlns:a14="http://schemas.microsoft.com/office/drawing/2010/main"/>
              </a:ext>
            </a:extLst>
          </a:blip>
          <a:srcRect/>
          <a:stretch/>
        </p:blipFill>
        <p:spPr>
          <a:xfrm rot="5400000">
            <a:off x="2630374" y="1289645"/>
            <a:ext cx="5979074" cy="4043250"/>
          </a:xfrm>
          <a:prstGeom prst="rect">
            <a:avLst/>
          </a:prstGeom>
        </p:spPr>
      </p:pic>
      <p:pic>
        <p:nvPicPr>
          <p:cNvPr id="23" name="Image 22" descr="Une image contenant plein air, arbre, rue, route&#10;&#10;Description générée automatiquement">
            <a:extLst>
              <a:ext uri="{FF2B5EF4-FFF2-40B4-BE49-F238E27FC236}">
                <a16:creationId xmlns:a16="http://schemas.microsoft.com/office/drawing/2014/main" id="{61DE27E9-6950-56BA-4156-EC5D6353581F}"/>
              </a:ext>
            </a:extLst>
          </p:cNvPr>
          <p:cNvPicPr>
            <a:picLocks noChangeAspect="1"/>
          </p:cNvPicPr>
          <p:nvPr>
            <p:custDataLst>
              <p:tags r:id="rId5"/>
            </p:custDataLst>
          </p:nvPr>
        </p:nvPicPr>
        <p:blipFill rotWithShape="1">
          <a:blip r:embed="rId14" cstate="screen">
            <a:extLst>
              <a:ext uri="{28A0092B-C50C-407E-A947-70E740481C1C}">
                <a14:useLocalDpi xmlns:a14="http://schemas.microsoft.com/office/drawing/2010/main"/>
              </a:ext>
            </a:extLst>
          </a:blip>
          <a:srcRect/>
          <a:stretch/>
        </p:blipFill>
        <p:spPr>
          <a:xfrm rot="5400000">
            <a:off x="6862626" y="1293169"/>
            <a:ext cx="5979074" cy="4036201"/>
          </a:xfrm>
          <a:prstGeom prst="rect">
            <a:avLst/>
          </a:prstGeom>
        </p:spPr>
      </p:pic>
      <p:sp>
        <p:nvSpPr>
          <p:cNvPr id="11" name="AutoShape 18" descr="Sculpture De Bicyclette D'acier Inoxydable D'artisanat En Métal De Jardin À  Vendre - Buy Sculpture De Vélo De Jardin,Sculpture En Acier Inoxydable À  Vendre,Sculpture De Vélo En Acier Inoxydable Product on Alibaba.com">
            <a:extLst>
              <a:ext uri="{FF2B5EF4-FFF2-40B4-BE49-F238E27FC236}">
                <a16:creationId xmlns:a16="http://schemas.microsoft.com/office/drawing/2014/main" id="{53168F64-7CEC-44FF-9B9E-B4803EB2E911}"/>
              </a:ext>
            </a:extLst>
          </p:cNvPr>
          <p:cNvSpPr>
            <a:spLocks noChangeAspect="1" noChangeArrowheads="1"/>
          </p:cNvSpPr>
          <p:nvPr>
            <p:custDataLst>
              <p:tags r:id="rId6"/>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 name="AutoShape 20" descr="Sculpture De Bicyclette D'acier Inoxydable D'artisanat En Métal De Jardin À  Vendre - Buy Sculpture De Vélo De Jardin,Sculpture En Acier Inoxydable À  Vendre,Sculpture De Vélo En Acier Inoxydable Product on Alibaba.com">
            <a:extLst>
              <a:ext uri="{FF2B5EF4-FFF2-40B4-BE49-F238E27FC236}">
                <a16:creationId xmlns:a16="http://schemas.microsoft.com/office/drawing/2014/main" id="{AA5D9E42-45F9-4574-8EBC-D7B4E2097EC8}"/>
              </a:ext>
            </a:extLst>
          </p:cNvPr>
          <p:cNvSpPr>
            <a:spLocks noChangeAspect="1" noChangeArrowheads="1"/>
          </p:cNvSpPr>
          <p:nvPr>
            <p:custDataLst>
              <p:tags r:id="rId7"/>
            </p:custDataLst>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AutoShape 32" descr="Sculpture et trophée sur mesure Ferboi à Québec">
            <a:extLst>
              <a:ext uri="{FF2B5EF4-FFF2-40B4-BE49-F238E27FC236}">
                <a16:creationId xmlns:a16="http://schemas.microsoft.com/office/drawing/2014/main" id="{8A83DA37-D0A7-4B65-BBF2-0A1E2923E87F}"/>
              </a:ext>
            </a:extLst>
          </p:cNvPr>
          <p:cNvSpPr>
            <a:spLocks noChangeAspect="1" noChangeArrowheads="1"/>
          </p:cNvSpPr>
          <p:nvPr>
            <p:custDataLst>
              <p:tags r:id="rId8"/>
            </p:custDataLst>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35192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a:xfrm>
            <a:off x="256032" y="1143000"/>
            <a:ext cx="2834640" cy="2520000"/>
          </a:xfrm>
        </p:spPr>
        <p:txBody>
          <a:bodyPr>
            <a:normAutofit/>
          </a:bodyPr>
          <a:lstStyle/>
          <a:p>
            <a:r>
              <a:rPr lang="fr-CA" sz="3600" b="1" dirty="0"/>
              <a:t>Coût et financement</a:t>
            </a:r>
          </a:p>
        </p:txBody>
      </p:sp>
      <p:pic>
        <p:nvPicPr>
          <p:cNvPr id="12" name="Image 11" descr="Une image contenant texte, Police, logo, Graphique&#10;&#10;Description générée automatiquement">
            <a:extLst>
              <a:ext uri="{FF2B5EF4-FFF2-40B4-BE49-F238E27FC236}">
                <a16:creationId xmlns:a16="http://schemas.microsoft.com/office/drawing/2014/main" id="{AC2CF641-9AE5-EFC3-4C68-7B0CCD697DE7}"/>
              </a:ext>
            </a:extLst>
          </p:cNvPr>
          <p:cNvPicPr>
            <a:picLocks noChangeAspect="1"/>
          </p:cNvPicPr>
          <p:nvPr>
            <p:custDataLst>
              <p:tags r:id="rId2"/>
            </p:custDataLst>
          </p:nvPr>
        </p:nvPicPr>
        <p:blipFill>
          <a:blip r:embed="rId8"/>
          <a:stretch>
            <a:fillRect/>
          </a:stretch>
        </p:blipFill>
        <p:spPr>
          <a:xfrm>
            <a:off x="10705195" y="688"/>
            <a:ext cx="1483757" cy="667690"/>
          </a:xfrm>
          <a:prstGeom prst="rect">
            <a:avLst/>
          </a:prstGeom>
        </p:spPr>
      </p:pic>
      <p:sp>
        <p:nvSpPr>
          <p:cNvPr id="14" name="ZoneTexte 13">
            <a:extLst>
              <a:ext uri="{FF2B5EF4-FFF2-40B4-BE49-F238E27FC236}">
                <a16:creationId xmlns:a16="http://schemas.microsoft.com/office/drawing/2014/main" id="{7AD29F19-4B07-F4FD-4769-61C3E97AC48D}"/>
              </a:ext>
            </a:extLst>
          </p:cNvPr>
          <p:cNvSpPr txBox="1"/>
          <p:nvPr>
            <p:custDataLst>
              <p:tags r:id="rId3"/>
            </p:custDataLst>
          </p:nvPr>
        </p:nvSpPr>
        <p:spPr>
          <a:xfrm>
            <a:off x="3878832" y="5155265"/>
            <a:ext cx="7733014" cy="1023037"/>
          </a:xfrm>
          <a:prstGeom prst="rect">
            <a:avLst/>
          </a:prstGeom>
          <a:noFill/>
        </p:spPr>
        <p:txBody>
          <a:bodyPr wrap="square">
            <a:spAutoFit/>
          </a:bodyPr>
          <a:lstStyle/>
          <a:p>
            <a:pPr>
              <a:lnSpc>
                <a:spcPct val="120000"/>
              </a:lnSpc>
              <a:buClr>
                <a:srgbClr val="4D4D4F"/>
              </a:buClr>
            </a:pPr>
            <a:r>
              <a:rPr lang="fr-CA" sz="2800" b="1" u="sng" dirty="0">
                <a:solidFill>
                  <a:srgbClr val="4D4D4F"/>
                </a:solidFill>
                <a:latin typeface="Corbel" panose="020B0503020204020204" pitchFamily="34" charset="0"/>
              </a:rPr>
              <a:t>Financement</a:t>
            </a:r>
            <a:endParaRPr lang="fr-CA" sz="2800" b="1" i="0" u="sng" dirty="0">
              <a:solidFill>
                <a:srgbClr val="4D4D4F"/>
              </a:solidFill>
              <a:effectLst/>
              <a:latin typeface="Corbel" panose="020B0503020204020204" pitchFamily="34" charset="0"/>
            </a:endParaRPr>
          </a:p>
          <a:p>
            <a:pPr marL="285750" indent="-285750">
              <a:lnSpc>
                <a:spcPct val="120000"/>
              </a:lnSpc>
              <a:buClr>
                <a:srgbClr val="4D4D4F"/>
              </a:buClr>
              <a:buFont typeface="Wingdings" panose="05000000000000000000" pitchFamily="2" charset="2"/>
              <a:buChar char="§"/>
            </a:pPr>
            <a:r>
              <a:rPr lang="fr-CA" sz="2400" b="0" i="0" dirty="0">
                <a:solidFill>
                  <a:srgbClr val="4D4D4F"/>
                </a:solidFill>
                <a:effectLst/>
                <a:latin typeface="Corbel" panose="020B0503020204020204" pitchFamily="34" charset="0"/>
              </a:rPr>
              <a:t>Fonds région et ruralité (FRR) </a:t>
            </a:r>
            <a:r>
              <a:rPr lang="fr-CA" sz="2400" dirty="0">
                <a:solidFill>
                  <a:srgbClr val="4D4D4F"/>
                </a:solidFill>
                <a:latin typeface="Corbel" panose="020B0503020204020204" pitchFamily="34" charset="0"/>
              </a:rPr>
              <a:t>–</a:t>
            </a:r>
            <a:r>
              <a:rPr lang="fr-CA" sz="2400" b="0" i="0" dirty="0">
                <a:solidFill>
                  <a:srgbClr val="4D4D4F"/>
                </a:solidFill>
                <a:effectLst/>
                <a:latin typeface="Corbel" panose="020B0503020204020204" pitchFamily="34" charset="0"/>
              </a:rPr>
              <a:t> Volet 1 et 2 </a:t>
            </a:r>
          </a:p>
        </p:txBody>
      </p:sp>
      <p:sp>
        <p:nvSpPr>
          <p:cNvPr id="17" name="ZoneTexte 16">
            <a:extLst>
              <a:ext uri="{FF2B5EF4-FFF2-40B4-BE49-F238E27FC236}">
                <a16:creationId xmlns:a16="http://schemas.microsoft.com/office/drawing/2014/main" id="{E2053995-5615-5A22-AA42-BA22AEB7859A}"/>
              </a:ext>
            </a:extLst>
          </p:cNvPr>
          <p:cNvSpPr txBox="1"/>
          <p:nvPr>
            <p:custDataLst>
              <p:tags r:id="rId4"/>
            </p:custDataLst>
          </p:nvPr>
        </p:nvSpPr>
        <p:spPr>
          <a:xfrm>
            <a:off x="3878832" y="603169"/>
            <a:ext cx="7733014" cy="574901"/>
          </a:xfrm>
          <a:prstGeom prst="rect">
            <a:avLst/>
          </a:prstGeom>
          <a:noFill/>
        </p:spPr>
        <p:txBody>
          <a:bodyPr wrap="square">
            <a:spAutoFit/>
          </a:bodyPr>
          <a:lstStyle/>
          <a:p>
            <a:pPr>
              <a:lnSpc>
                <a:spcPct val="120000"/>
              </a:lnSpc>
              <a:buClr>
                <a:srgbClr val="4D4D4F"/>
              </a:buClr>
            </a:pPr>
            <a:r>
              <a:rPr lang="fr-CA" sz="2800" b="1" u="sng" dirty="0">
                <a:solidFill>
                  <a:srgbClr val="4D4D4F"/>
                </a:solidFill>
                <a:latin typeface="Corbel" panose="020B0503020204020204" pitchFamily="34" charset="0"/>
              </a:rPr>
              <a:t>Coût</a:t>
            </a:r>
            <a:endParaRPr lang="fr-CA" sz="2800" b="1" i="0" u="sng" dirty="0">
              <a:solidFill>
                <a:srgbClr val="4D4D4F"/>
              </a:solidFill>
              <a:effectLst/>
              <a:latin typeface="Corbel" panose="020B0503020204020204" pitchFamily="34" charset="0"/>
            </a:endParaRPr>
          </a:p>
        </p:txBody>
      </p:sp>
      <p:pic>
        <p:nvPicPr>
          <p:cNvPr id="4" name="Image 3">
            <a:extLst>
              <a:ext uri="{FF2B5EF4-FFF2-40B4-BE49-F238E27FC236}">
                <a16:creationId xmlns:a16="http://schemas.microsoft.com/office/drawing/2014/main" id="{39300C63-3E78-C45B-1BF2-36C64B80E869}"/>
              </a:ext>
            </a:extLst>
          </p:cNvPr>
          <p:cNvPicPr>
            <a:picLocks noChangeAspect="1"/>
          </p:cNvPicPr>
          <p:nvPr>
            <p:custDataLst>
              <p:tags r:id="rId5"/>
            </p:custDataLst>
          </p:nvPr>
        </p:nvPicPr>
        <p:blipFill>
          <a:blip r:embed="rId9"/>
          <a:stretch>
            <a:fillRect/>
          </a:stretch>
        </p:blipFill>
        <p:spPr>
          <a:xfrm>
            <a:off x="3979032" y="1398272"/>
            <a:ext cx="7148513" cy="3536790"/>
          </a:xfrm>
          <a:prstGeom prst="rect">
            <a:avLst/>
          </a:prstGeom>
        </p:spPr>
      </p:pic>
    </p:spTree>
    <p:extLst>
      <p:ext uri="{BB962C8B-B14F-4D97-AF65-F5344CB8AC3E}">
        <p14:creationId xmlns:p14="http://schemas.microsoft.com/office/powerpoint/2010/main" val="313306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a:xfrm>
            <a:off x="268405" y="882502"/>
            <a:ext cx="3015569" cy="3960000"/>
          </a:xfrm>
        </p:spPr>
        <p:txBody>
          <a:bodyPr anchor="ctr">
            <a:normAutofit/>
          </a:bodyPr>
          <a:lstStyle/>
          <a:p>
            <a:r>
              <a:rPr lang="fr-CA" sz="3600" b="1" dirty="0"/>
              <a:t>Résultats et commentaires </a:t>
            </a:r>
          </a:p>
        </p:txBody>
      </p:sp>
      <p:sp>
        <p:nvSpPr>
          <p:cNvPr id="3" name="Espace réservé du contenu 2"/>
          <p:cNvSpPr>
            <a:spLocks noGrp="1"/>
          </p:cNvSpPr>
          <p:nvPr>
            <p:ph idx="1"/>
            <p:custDataLst>
              <p:tags r:id="rId2"/>
            </p:custDataLst>
          </p:nvPr>
        </p:nvSpPr>
        <p:spPr>
          <a:xfrm>
            <a:off x="3450019" y="700309"/>
            <a:ext cx="8395007" cy="5391882"/>
          </a:xfrm>
        </p:spPr>
        <p:txBody>
          <a:bodyPr>
            <a:normAutofit/>
          </a:bodyPr>
          <a:lstStyle/>
          <a:p>
            <a:pPr marL="365125" lvl="0" indent="-365125">
              <a:spcAft>
                <a:spcPts val="600"/>
              </a:spcAft>
              <a:buClr>
                <a:srgbClr val="4D4D4F"/>
              </a:buClr>
              <a:buFont typeface="Wingdings" panose="05000000000000000000" pitchFamily="2" charset="2"/>
              <a:buChar char="§"/>
            </a:pPr>
            <a:r>
              <a:rPr lang="en-US" sz="2800" dirty="0" err="1">
                <a:solidFill>
                  <a:srgbClr val="4D4D4F"/>
                </a:solidFill>
              </a:rPr>
              <a:t>Commentaires</a:t>
            </a:r>
            <a:r>
              <a:rPr lang="en-US" sz="2800" dirty="0">
                <a:solidFill>
                  <a:srgbClr val="4D4D4F"/>
                </a:solidFill>
              </a:rPr>
              <a:t> </a:t>
            </a:r>
            <a:r>
              <a:rPr lang="en-US" sz="2800" dirty="0" err="1">
                <a:solidFill>
                  <a:srgbClr val="4D4D4F"/>
                </a:solidFill>
              </a:rPr>
              <a:t>positifs</a:t>
            </a:r>
            <a:r>
              <a:rPr lang="en-US" sz="2800" dirty="0">
                <a:solidFill>
                  <a:srgbClr val="4D4D4F"/>
                </a:solidFill>
              </a:rPr>
              <a:t> des </a:t>
            </a:r>
            <a:r>
              <a:rPr lang="en-US" sz="2800" dirty="0" err="1">
                <a:solidFill>
                  <a:srgbClr val="4D4D4F"/>
                </a:solidFill>
              </a:rPr>
              <a:t>usagers</a:t>
            </a:r>
            <a:r>
              <a:rPr lang="en-US" sz="2800" dirty="0">
                <a:solidFill>
                  <a:srgbClr val="4D4D4F"/>
                </a:solidFill>
              </a:rPr>
              <a:t> et de </a:t>
            </a:r>
            <a:r>
              <a:rPr lang="en-US" sz="2800" dirty="0" err="1">
                <a:solidFill>
                  <a:srgbClr val="4D4D4F"/>
                </a:solidFill>
              </a:rPr>
              <a:t>nos</a:t>
            </a:r>
            <a:r>
              <a:rPr lang="en-US" sz="2800" dirty="0">
                <a:solidFill>
                  <a:srgbClr val="4D4D4F"/>
                </a:solidFill>
              </a:rPr>
              <a:t> </a:t>
            </a:r>
            <a:r>
              <a:rPr lang="en-US" sz="2800" dirty="0" err="1">
                <a:solidFill>
                  <a:srgbClr val="4D4D4F"/>
                </a:solidFill>
              </a:rPr>
              <a:t>élus</a:t>
            </a:r>
            <a:endParaRPr lang="en-US" sz="2800" dirty="0">
              <a:solidFill>
                <a:srgbClr val="4D4D4F"/>
              </a:solidFill>
            </a:endParaRPr>
          </a:p>
          <a:p>
            <a:pPr marL="365125" lvl="0" indent="-365125">
              <a:spcAft>
                <a:spcPts val="600"/>
              </a:spcAft>
              <a:buClr>
                <a:srgbClr val="4D4D4F"/>
              </a:buClr>
              <a:buFont typeface="Wingdings" panose="05000000000000000000" pitchFamily="2" charset="2"/>
              <a:buChar char="§"/>
            </a:pPr>
            <a:r>
              <a:rPr lang="en-US" sz="2800" dirty="0">
                <a:solidFill>
                  <a:srgbClr val="4D4D4F"/>
                </a:solidFill>
              </a:rPr>
              <a:t>Dans le cadre de </a:t>
            </a:r>
            <a:r>
              <a:rPr lang="en-US" sz="2800" dirty="0" err="1">
                <a:solidFill>
                  <a:srgbClr val="4D4D4F"/>
                </a:solidFill>
              </a:rPr>
              <a:t>notre</a:t>
            </a:r>
            <a:r>
              <a:rPr lang="en-US" sz="2800" dirty="0">
                <a:solidFill>
                  <a:srgbClr val="4D4D4F"/>
                </a:solidFill>
              </a:rPr>
              <a:t> </a:t>
            </a:r>
            <a:r>
              <a:rPr lang="en-US" sz="2800" dirty="0" err="1">
                <a:solidFill>
                  <a:srgbClr val="4D4D4F"/>
                </a:solidFill>
              </a:rPr>
              <a:t>projet</a:t>
            </a:r>
            <a:r>
              <a:rPr lang="en-US" sz="2800" dirty="0">
                <a:solidFill>
                  <a:srgbClr val="4D4D4F"/>
                </a:solidFill>
              </a:rPr>
              <a:t> de </a:t>
            </a:r>
            <a:r>
              <a:rPr lang="en-US" sz="2800" dirty="0" err="1">
                <a:solidFill>
                  <a:srgbClr val="4D4D4F"/>
                </a:solidFill>
              </a:rPr>
              <a:t>prolongement</a:t>
            </a:r>
            <a:r>
              <a:rPr lang="en-US" sz="2800" dirty="0">
                <a:solidFill>
                  <a:srgbClr val="4D4D4F"/>
                </a:solidFill>
              </a:rPr>
              <a:t>, </a:t>
            </a:r>
            <a:r>
              <a:rPr lang="en-US" sz="2800" dirty="0" err="1">
                <a:solidFill>
                  <a:srgbClr val="4D4D4F"/>
                </a:solidFill>
              </a:rPr>
              <a:t>toutes</a:t>
            </a:r>
            <a:r>
              <a:rPr lang="en-US" sz="2800" dirty="0">
                <a:solidFill>
                  <a:srgbClr val="4D4D4F"/>
                </a:solidFill>
              </a:rPr>
              <a:t> les intersections </a:t>
            </a:r>
            <a:r>
              <a:rPr lang="en-US" sz="2800" dirty="0" err="1">
                <a:solidFill>
                  <a:srgbClr val="4D4D4F"/>
                </a:solidFill>
              </a:rPr>
              <a:t>seront</a:t>
            </a:r>
            <a:r>
              <a:rPr lang="en-US" sz="2800" dirty="0">
                <a:solidFill>
                  <a:srgbClr val="4D4D4F"/>
                </a:solidFill>
              </a:rPr>
              <a:t> </a:t>
            </a:r>
            <a:r>
              <a:rPr lang="en-US" sz="2800" dirty="0" err="1">
                <a:solidFill>
                  <a:srgbClr val="4D4D4F"/>
                </a:solidFill>
              </a:rPr>
              <a:t>aménagées</a:t>
            </a:r>
            <a:r>
              <a:rPr lang="en-US" sz="2800" dirty="0">
                <a:solidFill>
                  <a:srgbClr val="4D4D4F"/>
                </a:solidFill>
              </a:rPr>
              <a:t> </a:t>
            </a:r>
            <a:r>
              <a:rPr lang="en-US" sz="2800" dirty="0" err="1">
                <a:solidFill>
                  <a:srgbClr val="4D4D4F"/>
                </a:solidFill>
              </a:rPr>
              <a:t>en</a:t>
            </a:r>
            <a:r>
              <a:rPr lang="en-US" sz="2800" dirty="0">
                <a:solidFill>
                  <a:srgbClr val="4D4D4F"/>
                </a:solidFill>
              </a:rPr>
              <a:t> concordance</a:t>
            </a:r>
          </a:p>
          <a:p>
            <a:pPr marL="365125" lvl="0" indent="-365125">
              <a:spcAft>
                <a:spcPts val="600"/>
              </a:spcAft>
              <a:buClr>
                <a:srgbClr val="4D4D4F"/>
              </a:buClr>
              <a:buFont typeface="Wingdings" panose="05000000000000000000" pitchFamily="2" charset="2"/>
              <a:buChar char="§"/>
            </a:pPr>
            <a:r>
              <a:rPr lang="en-US" sz="2800" dirty="0" err="1">
                <a:solidFill>
                  <a:srgbClr val="4D4D4F"/>
                </a:solidFill>
              </a:rPr>
              <a:t>Volonté</a:t>
            </a:r>
            <a:r>
              <a:rPr lang="en-US" sz="2800" dirty="0">
                <a:solidFill>
                  <a:srgbClr val="4D4D4F"/>
                </a:solidFill>
              </a:rPr>
              <a:t> politique de </a:t>
            </a:r>
            <a:r>
              <a:rPr lang="en-US" sz="2800" dirty="0" err="1">
                <a:solidFill>
                  <a:srgbClr val="4D4D4F"/>
                </a:solidFill>
              </a:rPr>
              <a:t>finaliser</a:t>
            </a:r>
            <a:r>
              <a:rPr lang="en-US" sz="2800" dirty="0">
                <a:solidFill>
                  <a:srgbClr val="4D4D4F"/>
                </a:solidFill>
              </a:rPr>
              <a:t> les travaux </a:t>
            </a:r>
            <a:r>
              <a:rPr lang="en-US" sz="2800" dirty="0" err="1">
                <a:solidFill>
                  <a:srgbClr val="4D4D4F"/>
                </a:solidFill>
              </a:rPr>
              <a:t>d’aménagement</a:t>
            </a:r>
            <a:r>
              <a:rPr lang="en-US" sz="2800" dirty="0">
                <a:solidFill>
                  <a:srgbClr val="4D4D4F"/>
                </a:solidFill>
              </a:rPr>
              <a:t> sur le </a:t>
            </a:r>
            <a:r>
              <a:rPr lang="en-US" sz="2800" dirty="0" err="1">
                <a:solidFill>
                  <a:srgbClr val="4D4D4F"/>
                </a:solidFill>
              </a:rPr>
              <a:t>reste</a:t>
            </a:r>
            <a:r>
              <a:rPr lang="en-US" sz="2800" dirty="0">
                <a:solidFill>
                  <a:srgbClr val="4D4D4F"/>
                </a:solidFill>
              </a:rPr>
              <a:t> du </a:t>
            </a:r>
            <a:r>
              <a:rPr lang="en-US" sz="2800" dirty="0" err="1">
                <a:solidFill>
                  <a:srgbClr val="4D4D4F"/>
                </a:solidFill>
              </a:rPr>
              <a:t>parcours</a:t>
            </a:r>
            <a:r>
              <a:rPr lang="en-US" sz="2800" dirty="0">
                <a:solidFill>
                  <a:srgbClr val="4D4D4F"/>
                </a:solidFill>
              </a:rPr>
              <a:t> </a:t>
            </a:r>
          </a:p>
          <a:p>
            <a:pPr marL="365125" lvl="0" indent="-365125">
              <a:buClr>
                <a:srgbClr val="4D4D4F"/>
              </a:buClr>
              <a:buFont typeface="Wingdings" panose="05000000000000000000" pitchFamily="2" charset="2"/>
              <a:buChar char="§"/>
            </a:pPr>
            <a:r>
              <a:rPr lang="en-US" sz="2800" dirty="0">
                <a:solidFill>
                  <a:srgbClr val="4D4D4F"/>
                </a:solidFill>
              </a:rPr>
              <a:t>Des </a:t>
            </a:r>
            <a:r>
              <a:rPr lang="en-US" sz="2800" dirty="0" err="1">
                <a:solidFill>
                  <a:srgbClr val="4D4D4F"/>
                </a:solidFill>
              </a:rPr>
              <a:t>gestionnaires</a:t>
            </a:r>
            <a:r>
              <a:rPr lang="en-US" sz="2800" dirty="0">
                <a:solidFill>
                  <a:srgbClr val="4D4D4F"/>
                </a:solidFill>
              </a:rPr>
              <a:t> de </a:t>
            </a:r>
            <a:r>
              <a:rPr lang="en-US" sz="2800" dirty="0" err="1">
                <a:solidFill>
                  <a:srgbClr val="4D4D4F"/>
                </a:solidFill>
              </a:rPr>
              <a:t>réseaux</a:t>
            </a:r>
            <a:r>
              <a:rPr lang="en-US" sz="2800" dirty="0">
                <a:solidFill>
                  <a:srgbClr val="4D4D4F"/>
                </a:solidFill>
              </a:rPr>
              <a:t> </a:t>
            </a:r>
            <a:r>
              <a:rPr lang="en-US" sz="2800" dirty="0" err="1">
                <a:solidFill>
                  <a:srgbClr val="4D4D4F"/>
                </a:solidFill>
              </a:rPr>
              <a:t>comptent</a:t>
            </a:r>
            <a:r>
              <a:rPr lang="en-US" sz="2800" dirty="0">
                <a:solidFill>
                  <a:srgbClr val="4D4D4F"/>
                </a:solidFill>
              </a:rPr>
              <a:t> </a:t>
            </a:r>
            <a:r>
              <a:rPr lang="en-US" sz="2800" dirty="0" err="1">
                <a:solidFill>
                  <a:srgbClr val="4D4D4F"/>
                </a:solidFill>
              </a:rPr>
              <a:t>s’en</a:t>
            </a:r>
            <a:r>
              <a:rPr lang="en-US" sz="2800" dirty="0">
                <a:solidFill>
                  <a:srgbClr val="4D4D4F"/>
                </a:solidFill>
              </a:rPr>
              <a:t> inspirer pour </a:t>
            </a:r>
            <a:r>
              <a:rPr lang="en-US" sz="2800" dirty="0" err="1">
                <a:solidFill>
                  <a:srgbClr val="4D4D4F"/>
                </a:solidFill>
              </a:rPr>
              <a:t>leurs</a:t>
            </a:r>
            <a:r>
              <a:rPr lang="en-US" sz="2800" dirty="0">
                <a:solidFill>
                  <a:srgbClr val="4D4D4F"/>
                </a:solidFill>
              </a:rPr>
              <a:t> </a:t>
            </a:r>
            <a:r>
              <a:rPr lang="en-US" sz="2800" dirty="0" err="1">
                <a:solidFill>
                  <a:srgbClr val="4D4D4F"/>
                </a:solidFill>
              </a:rPr>
              <a:t>futurs</a:t>
            </a:r>
            <a:r>
              <a:rPr lang="en-US" sz="2800" dirty="0">
                <a:solidFill>
                  <a:srgbClr val="4D4D4F"/>
                </a:solidFill>
              </a:rPr>
              <a:t> </a:t>
            </a:r>
            <a:r>
              <a:rPr lang="en-US" sz="2800" dirty="0" err="1">
                <a:solidFill>
                  <a:srgbClr val="4D4D4F"/>
                </a:solidFill>
              </a:rPr>
              <a:t>réaménagements</a:t>
            </a:r>
            <a:r>
              <a:rPr lang="en-US" sz="2800" dirty="0">
                <a:solidFill>
                  <a:srgbClr val="4D4D4F"/>
                </a:solidFill>
              </a:rPr>
              <a:t> </a:t>
            </a:r>
            <a:r>
              <a:rPr lang="en-US" sz="2800" dirty="0" err="1">
                <a:solidFill>
                  <a:srgbClr val="4D4D4F"/>
                </a:solidFill>
              </a:rPr>
              <a:t>d’intersections</a:t>
            </a:r>
            <a:endParaRPr lang="en-US" sz="2800" dirty="0">
              <a:solidFill>
                <a:srgbClr val="4D4D4F"/>
              </a:solidFill>
            </a:endParaRPr>
          </a:p>
        </p:txBody>
      </p:sp>
      <p:pic>
        <p:nvPicPr>
          <p:cNvPr id="2" name="Image 1">
            <a:extLst>
              <a:ext uri="{FF2B5EF4-FFF2-40B4-BE49-F238E27FC236}">
                <a16:creationId xmlns:a16="http://schemas.microsoft.com/office/drawing/2014/main" id="{D3AF4C7B-85A6-52D1-35AA-56D905ED1615}"/>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041056" y="4358370"/>
            <a:ext cx="2499630" cy="2499630"/>
          </a:xfrm>
          <a:prstGeom prst="rect">
            <a:avLst/>
          </a:prstGeom>
        </p:spPr>
      </p:pic>
      <p:pic>
        <p:nvPicPr>
          <p:cNvPr id="6" name="Image 5" descr="Une image contenant texte, Police, logo, Graphique&#10;&#10;Description générée automatiquement">
            <a:extLst>
              <a:ext uri="{FF2B5EF4-FFF2-40B4-BE49-F238E27FC236}">
                <a16:creationId xmlns:a16="http://schemas.microsoft.com/office/drawing/2014/main" id="{9CB62C1D-9E68-23D4-D18B-C91EE08ED2DB}"/>
              </a:ext>
            </a:extLst>
          </p:cNvPr>
          <p:cNvPicPr>
            <a:picLocks noChangeAspect="1"/>
          </p:cNvPicPr>
          <p:nvPr>
            <p:custDataLst>
              <p:tags r:id="rId4"/>
            </p:custDataLst>
          </p:nvPr>
        </p:nvPicPr>
        <p:blipFill>
          <a:blip r:embed="rId8"/>
          <a:stretch>
            <a:fillRect/>
          </a:stretch>
        </p:blipFill>
        <p:spPr>
          <a:xfrm>
            <a:off x="10705195" y="688"/>
            <a:ext cx="1483757" cy="667690"/>
          </a:xfrm>
          <a:prstGeom prst="rect">
            <a:avLst/>
          </a:prstGeom>
        </p:spPr>
      </p:pic>
    </p:spTree>
    <p:extLst>
      <p:ext uri="{BB962C8B-B14F-4D97-AF65-F5344CB8AC3E}">
        <p14:creationId xmlns:p14="http://schemas.microsoft.com/office/powerpoint/2010/main" val="2359882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B5E80A7-5FE7-45AB-94DB-FAD230DE1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B6D265-2F26-4C70-8D20-7EB732B79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4" name="Titre 1">
            <a:extLst>
              <a:ext uri="{FF2B5EF4-FFF2-40B4-BE49-F238E27FC236}">
                <a16:creationId xmlns:a16="http://schemas.microsoft.com/office/drawing/2014/main" id="{56DED7C2-0CE2-4151-944A-175D74D35007}"/>
              </a:ext>
            </a:extLst>
          </p:cNvPr>
          <p:cNvSpPr>
            <a:spLocks noGrp="1"/>
          </p:cNvSpPr>
          <p:nvPr>
            <p:ph type="ctrTitle"/>
            <p:custDataLst>
              <p:tags r:id="rId3"/>
            </p:custDataLst>
          </p:nvPr>
        </p:nvSpPr>
        <p:spPr>
          <a:xfrm>
            <a:off x="186814" y="1033983"/>
            <a:ext cx="6068070" cy="3255264"/>
          </a:xfrm>
        </p:spPr>
        <p:txBody>
          <a:bodyPr vert="horz" lIns="91440" tIns="45720" rIns="91440" bIns="45720" rtlCol="0">
            <a:normAutofit/>
          </a:bodyPr>
          <a:lstStyle/>
          <a:p>
            <a:r>
              <a:rPr lang="en-US" sz="6000" b="1" dirty="0"/>
              <a:t>Merci!</a:t>
            </a:r>
          </a:p>
        </p:txBody>
      </p:sp>
      <p:sp>
        <p:nvSpPr>
          <p:cNvPr id="3" name="Sous-titre 2">
            <a:extLst>
              <a:ext uri="{FF2B5EF4-FFF2-40B4-BE49-F238E27FC236}">
                <a16:creationId xmlns:a16="http://schemas.microsoft.com/office/drawing/2014/main" id="{FF3767E3-0C4F-404F-89D4-117387C0B929}"/>
              </a:ext>
            </a:extLst>
          </p:cNvPr>
          <p:cNvSpPr>
            <a:spLocks noGrp="1"/>
          </p:cNvSpPr>
          <p:nvPr>
            <p:ph type="subTitle" idx="1"/>
            <p:custDataLst>
              <p:tags r:id="rId4"/>
            </p:custDataLst>
          </p:nvPr>
        </p:nvSpPr>
        <p:spPr>
          <a:xfrm>
            <a:off x="186814" y="4670246"/>
            <a:ext cx="7154584" cy="914400"/>
          </a:xfrm>
        </p:spPr>
        <p:txBody>
          <a:bodyPr>
            <a:noAutofit/>
          </a:bodyPr>
          <a:lstStyle/>
          <a:p>
            <a:r>
              <a:rPr lang="fr-CA" sz="2000" b="1" dirty="0">
                <a:solidFill>
                  <a:schemeClr val="bg2">
                    <a:alpha val="80000"/>
                  </a:schemeClr>
                </a:solidFill>
              </a:rPr>
              <a:t>Mélanie Dubuc, conseillère principale aux activités touristiques</a:t>
            </a:r>
          </a:p>
          <a:p>
            <a:r>
              <a:rPr lang="fr-CA" sz="2000" b="1" dirty="0">
                <a:solidFill>
                  <a:schemeClr val="bg2">
                    <a:alpha val="80000"/>
                  </a:schemeClr>
                </a:solidFill>
              </a:rPr>
              <a:t>MRC de Rouville | Parc régional linéaire La Route des Champs</a:t>
            </a:r>
          </a:p>
        </p:txBody>
      </p:sp>
      <p:pic>
        <p:nvPicPr>
          <p:cNvPr id="9" name="Image 8">
            <a:extLst>
              <a:ext uri="{FF2B5EF4-FFF2-40B4-BE49-F238E27FC236}">
                <a16:creationId xmlns:a16="http://schemas.microsoft.com/office/drawing/2014/main" id="{1C7D5023-9DFB-418C-8ADD-43E72381EB40}"/>
              </a:ext>
            </a:extLst>
          </p:cNvPr>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tretch>
            <a:fillRect/>
          </a:stretch>
        </p:blipFill>
        <p:spPr>
          <a:xfrm>
            <a:off x="8475108" y="3506724"/>
            <a:ext cx="2583181" cy="2583181"/>
          </a:xfrm>
          <a:prstGeom prst="rect">
            <a:avLst/>
          </a:prstGeom>
        </p:spPr>
      </p:pic>
      <p:sp>
        <p:nvSpPr>
          <p:cNvPr id="18" name="Rectangle 17">
            <a:extLst>
              <a:ext uri="{FF2B5EF4-FFF2-40B4-BE49-F238E27FC236}">
                <a16:creationId xmlns:a16="http://schemas.microsoft.com/office/drawing/2014/main" id="{72055544-B70B-42F0-8272-58E0BB2C1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6" name="Image 5">
            <a:extLst>
              <a:ext uri="{FF2B5EF4-FFF2-40B4-BE49-F238E27FC236}">
                <a16:creationId xmlns:a16="http://schemas.microsoft.com/office/drawing/2014/main" id="{27C40507-404B-D9B2-FB52-1F352A56800B}"/>
              </a:ext>
            </a:extLst>
          </p:cNvPr>
          <p:cNvPicPr>
            <a:picLocks noChangeAspect="1"/>
          </p:cNvPicPr>
          <p:nvPr>
            <p:custDataLst>
              <p:tags r:id="rId7"/>
            </p:custDataLst>
          </p:nvPr>
        </p:nvPicPr>
        <p:blipFill>
          <a:blip r:embed="rId11" cstate="email">
            <a:extLst>
              <a:ext uri="{28A0092B-C50C-407E-A947-70E740481C1C}">
                <a14:useLocalDpi xmlns:a14="http://schemas.microsoft.com/office/drawing/2010/main"/>
              </a:ext>
            </a:extLst>
          </a:blip>
          <a:stretch>
            <a:fillRect/>
          </a:stretch>
        </p:blipFill>
        <p:spPr>
          <a:xfrm>
            <a:off x="7930685" y="927158"/>
            <a:ext cx="3672026" cy="1652409"/>
          </a:xfrm>
          <a:prstGeom prst="rect">
            <a:avLst/>
          </a:prstGeom>
        </p:spPr>
      </p:pic>
    </p:spTree>
    <p:extLst>
      <p:ext uri="{BB962C8B-B14F-4D97-AF65-F5344CB8AC3E}">
        <p14:creationId xmlns:p14="http://schemas.microsoft.com/office/powerpoint/2010/main" val="14670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EF4E45-DF28-42C8-B65A-8652F5486D93}"/>
              </a:ext>
            </a:extLst>
          </p:cNvPr>
          <p:cNvSpPr/>
          <p:nvPr>
            <p:custDataLst>
              <p:tags r:id="rId1"/>
            </p:custDataLst>
          </p:nvPr>
        </p:nvSpPr>
        <p:spPr>
          <a:xfrm>
            <a:off x="-95693" y="0"/>
            <a:ext cx="12287693" cy="6858000"/>
          </a:xfrm>
          <a:prstGeom prst="rect">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
        <p:nvSpPr>
          <p:cNvPr id="5" name="Titre 1">
            <a:extLst>
              <a:ext uri="{FF2B5EF4-FFF2-40B4-BE49-F238E27FC236}">
                <a16:creationId xmlns:a16="http://schemas.microsoft.com/office/drawing/2014/main" id="{A8AF4B74-5656-48D7-85B6-1CD82EFA33F8}"/>
              </a:ext>
            </a:extLst>
          </p:cNvPr>
          <p:cNvSpPr txBox="1">
            <a:spLocks/>
          </p:cNvSpPr>
          <p:nvPr>
            <p:custDataLst>
              <p:tags r:id="rId2"/>
            </p:custDataLst>
          </p:nvPr>
        </p:nvSpPr>
        <p:spPr>
          <a:xfrm>
            <a:off x="133062" y="329613"/>
            <a:ext cx="6191538" cy="854999"/>
          </a:xfrm>
          <a:prstGeom prst="rect">
            <a:avLst/>
          </a:prstGeom>
        </p:spPr>
        <p:txBody>
          <a:bodyPr anchor="b">
            <a:normAutofit fontScale="850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CA" sz="5400" b="1" dirty="0"/>
              <a:t>Le Parc régional linéaire</a:t>
            </a:r>
          </a:p>
        </p:txBody>
      </p:sp>
      <p:sp>
        <p:nvSpPr>
          <p:cNvPr id="6" name="Espace réservé du contenu 2">
            <a:extLst>
              <a:ext uri="{FF2B5EF4-FFF2-40B4-BE49-F238E27FC236}">
                <a16:creationId xmlns:a16="http://schemas.microsoft.com/office/drawing/2014/main" id="{470FA376-766C-47CF-AD4F-9DF9C2E2CF5F}"/>
              </a:ext>
            </a:extLst>
          </p:cNvPr>
          <p:cNvSpPr txBox="1">
            <a:spLocks/>
          </p:cNvSpPr>
          <p:nvPr>
            <p:custDataLst>
              <p:tags r:id="rId3"/>
            </p:custDataLst>
          </p:nvPr>
        </p:nvSpPr>
        <p:spPr>
          <a:xfrm>
            <a:off x="133062" y="1969408"/>
            <a:ext cx="11593053" cy="4411727"/>
          </a:xfrm>
          <a:prstGeom prst="rect">
            <a:avLst/>
          </a:prstGeom>
        </p:spPr>
        <p:txBody>
          <a:bodyPr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20000"/>
              </a:lnSpc>
              <a:spcAft>
                <a:spcPts val="1200"/>
              </a:spcAft>
            </a:pPr>
            <a:r>
              <a:rPr lang="fr-CA" sz="3500" b="1" u="sng" dirty="0">
                <a:solidFill>
                  <a:schemeClr val="bg1"/>
                </a:solidFill>
              </a:rPr>
              <a:t>L’infrastructure :</a:t>
            </a:r>
          </a:p>
          <a:p>
            <a:pPr marL="525463" lvl="1" indent="-342900">
              <a:lnSpc>
                <a:spcPct val="120000"/>
              </a:lnSpc>
              <a:buClr>
                <a:schemeClr val="bg1"/>
              </a:buClr>
              <a:buFont typeface="Wingdings" panose="05000000000000000000" pitchFamily="2" charset="2"/>
              <a:buChar char="§"/>
            </a:pPr>
            <a:r>
              <a:rPr lang="fr-CA" sz="2600" dirty="0">
                <a:solidFill>
                  <a:schemeClr val="bg1"/>
                </a:solidFill>
              </a:rPr>
              <a:t>40 km reliant Chambly à Granby</a:t>
            </a:r>
          </a:p>
          <a:p>
            <a:pPr marL="525463" lvl="1" indent="-342900">
              <a:lnSpc>
                <a:spcPct val="120000"/>
              </a:lnSpc>
              <a:buClr>
                <a:schemeClr val="bg1"/>
              </a:buClr>
              <a:buFont typeface="Wingdings" panose="05000000000000000000" pitchFamily="2" charset="2"/>
              <a:buChar char="§"/>
            </a:pPr>
            <a:r>
              <a:rPr lang="fr-CA" sz="2600" dirty="0">
                <a:solidFill>
                  <a:schemeClr val="bg1"/>
                </a:solidFill>
              </a:rPr>
              <a:t>Tracé actuel : 29 km en site propre et 11 km en milieu urbain</a:t>
            </a:r>
          </a:p>
          <a:p>
            <a:pPr marL="525463" lvl="1" indent="-342900">
              <a:lnSpc>
                <a:spcPct val="120000"/>
              </a:lnSpc>
              <a:buClr>
                <a:schemeClr val="bg1"/>
              </a:buClr>
              <a:buFont typeface="Wingdings" panose="05000000000000000000" pitchFamily="2" charset="2"/>
              <a:buChar char="§"/>
            </a:pPr>
            <a:r>
              <a:rPr lang="fr-CA" sz="2600" dirty="0">
                <a:solidFill>
                  <a:schemeClr val="bg1"/>
                </a:solidFill>
              </a:rPr>
              <a:t>Tracé projeté en 2025 : 36 km en site propre et 4 km en milieu urbain</a:t>
            </a:r>
          </a:p>
          <a:p>
            <a:pPr marL="525463" lvl="1" indent="-342900">
              <a:lnSpc>
                <a:spcPct val="120000"/>
              </a:lnSpc>
              <a:buClr>
                <a:schemeClr val="bg1"/>
              </a:buClr>
              <a:buFont typeface="Wingdings" panose="05000000000000000000" pitchFamily="2" charset="2"/>
              <a:buChar char="§"/>
            </a:pPr>
            <a:r>
              <a:rPr lang="fr-CA" sz="2600" dirty="0">
                <a:solidFill>
                  <a:schemeClr val="bg1"/>
                </a:solidFill>
              </a:rPr>
              <a:t>Revêtements, signalisations, mobiliers urbains, haltes, parcs, stationnements</a:t>
            </a:r>
          </a:p>
          <a:p>
            <a:pPr marL="525463" lvl="1" indent="-342900">
              <a:lnSpc>
                <a:spcPct val="120000"/>
              </a:lnSpc>
              <a:buClr>
                <a:schemeClr val="bg1"/>
              </a:buClr>
              <a:buFont typeface="Wingdings" panose="05000000000000000000" pitchFamily="2" charset="2"/>
              <a:buChar char="§"/>
            </a:pPr>
            <a:r>
              <a:rPr lang="fr-CA" sz="2600" dirty="0">
                <a:solidFill>
                  <a:schemeClr val="bg1"/>
                </a:solidFill>
              </a:rPr>
              <a:t>Services offerts aux usagers</a:t>
            </a:r>
          </a:p>
          <a:p>
            <a:pPr marL="525463" lvl="1" indent="-342900">
              <a:lnSpc>
                <a:spcPct val="120000"/>
              </a:lnSpc>
              <a:buClr>
                <a:schemeClr val="bg1"/>
              </a:buClr>
              <a:buFont typeface="Wingdings" panose="05000000000000000000" pitchFamily="2" charset="2"/>
              <a:buChar char="§"/>
            </a:pPr>
            <a:r>
              <a:rPr lang="fr-CA" sz="2600" dirty="0">
                <a:solidFill>
                  <a:schemeClr val="bg1"/>
                </a:solidFill>
              </a:rPr>
              <a:t>Attraits et services à proximité</a:t>
            </a:r>
          </a:p>
        </p:txBody>
      </p:sp>
      <p:pic>
        <p:nvPicPr>
          <p:cNvPr id="4" name="Image 3" descr="Une image contenant texte, Police, logo, Graphique&#10;&#10;Description générée automatiquement">
            <a:extLst>
              <a:ext uri="{FF2B5EF4-FFF2-40B4-BE49-F238E27FC236}">
                <a16:creationId xmlns:a16="http://schemas.microsoft.com/office/drawing/2014/main" id="{E08DCA16-0BAD-C0E0-7B51-521AA9051209}"/>
              </a:ext>
            </a:extLst>
          </p:cNvPr>
          <p:cNvPicPr>
            <a:picLocks noChangeAspect="1"/>
          </p:cNvPicPr>
          <p:nvPr>
            <p:custDataLst>
              <p:tags r:id="rId4"/>
            </p:custDataLst>
          </p:nvPr>
        </p:nvPicPr>
        <p:blipFill>
          <a:blip r:embed="rId7"/>
          <a:stretch>
            <a:fillRect/>
          </a:stretch>
        </p:blipFill>
        <p:spPr>
          <a:xfrm>
            <a:off x="10097836" y="1"/>
            <a:ext cx="2104103" cy="946846"/>
          </a:xfrm>
          <a:prstGeom prst="rect">
            <a:avLst/>
          </a:prstGeom>
        </p:spPr>
      </p:pic>
    </p:spTree>
    <p:extLst>
      <p:ext uri="{BB962C8B-B14F-4D97-AF65-F5344CB8AC3E}">
        <p14:creationId xmlns:p14="http://schemas.microsoft.com/office/powerpoint/2010/main" val="46940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EF4E45-DF28-42C8-B65A-8652F5486D93}"/>
              </a:ext>
            </a:extLst>
          </p:cNvPr>
          <p:cNvSpPr/>
          <p:nvPr>
            <p:custDataLst>
              <p:tags r:id="rId1"/>
            </p:custDataLst>
          </p:nvPr>
        </p:nvSpPr>
        <p:spPr>
          <a:xfrm>
            <a:off x="-2" y="-2"/>
            <a:ext cx="12192001" cy="6858001"/>
          </a:xfrm>
          <a:prstGeom prst="rect">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pic>
        <p:nvPicPr>
          <p:cNvPr id="7" name="Image 6" descr="Une image contenant arbre, herbe, extérieur, route&#10;&#10;Description générée automatiquement">
            <a:extLst>
              <a:ext uri="{FF2B5EF4-FFF2-40B4-BE49-F238E27FC236}">
                <a16:creationId xmlns:a16="http://schemas.microsoft.com/office/drawing/2014/main" id="{383E8387-AB38-4A9E-8178-AE40090F0F5E}"/>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9876923" y="163951"/>
            <a:ext cx="2324127" cy="1546156"/>
          </a:xfrm>
          <a:prstGeom prst="rect">
            <a:avLst/>
          </a:prstGeom>
        </p:spPr>
      </p:pic>
      <p:pic>
        <p:nvPicPr>
          <p:cNvPr id="11" name="Image 10" descr="Une image contenant herbe, extérieur, arbre, ciel&#10;&#10;Description générée automatiquement">
            <a:extLst>
              <a:ext uri="{FF2B5EF4-FFF2-40B4-BE49-F238E27FC236}">
                <a16:creationId xmlns:a16="http://schemas.microsoft.com/office/drawing/2014/main" id="{12CCD332-F275-4CC5-B40A-903EA7158AEA}"/>
              </a:ext>
            </a:extLst>
          </p:cNvPr>
          <p:cNvPicPr>
            <a:picLocks noChangeAspect="1"/>
          </p:cNvPicPr>
          <p:nvPr>
            <p:custDataLst>
              <p:tags r:id="rId3"/>
            </p:custDataLst>
          </p:nvPr>
        </p:nvPicPr>
        <p:blipFill rotWithShape="1">
          <a:blip r:embed="rId11" cstate="screen">
            <a:extLst>
              <a:ext uri="{28A0092B-C50C-407E-A947-70E740481C1C}">
                <a14:useLocalDpi xmlns:a14="http://schemas.microsoft.com/office/drawing/2010/main"/>
              </a:ext>
            </a:extLst>
          </a:blip>
          <a:srcRect/>
          <a:stretch/>
        </p:blipFill>
        <p:spPr>
          <a:xfrm>
            <a:off x="9876923" y="1711100"/>
            <a:ext cx="2324128" cy="1731945"/>
          </a:xfrm>
          <a:prstGeom prst="rect">
            <a:avLst/>
          </a:prstGeom>
        </p:spPr>
      </p:pic>
      <p:pic>
        <p:nvPicPr>
          <p:cNvPr id="10" name="Image 9" descr="Une image contenant personne, extérieur, herbe&#10;&#10;Description générée automatiquement">
            <a:extLst>
              <a:ext uri="{FF2B5EF4-FFF2-40B4-BE49-F238E27FC236}">
                <a16:creationId xmlns:a16="http://schemas.microsoft.com/office/drawing/2014/main" id="{EC06B67D-0B69-489B-9874-0B84CF5E9FE1}"/>
              </a:ext>
            </a:extLst>
          </p:cNvPr>
          <p:cNvPicPr>
            <a:picLocks noChangeAspect="1"/>
          </p:cNvPicPr>
          <p:nvPr>
            <p:custDataLst>
              <p:tags r:id="rId4"/>
            </p:custDataLst>
          </p:nvPr>
        </p:nvPicPr>
        <p:blipFill rotWithShape="1">
          <a:blip r:embed="rId12" cstate="screen">
            <a:extLst>
              <a:ext uri="{28A0092B-C50C-407E-A947-70E740481C1C}">
                <a14:useLocalDpi xmlns:a14="http://schemas.microsoft.com/office/drawing/2010/main"/>
              </a:ext>
            </a:extLst>
          </a:blip>
          <a:srcRect/>
          <a:stretch/>
        </p:blipFill>
        <p:spPr>
          <a:xfrm>
            <a:off x="9869573" y="3435979"/>
            <a:ext cx="2331480" cy="1693644"/>
          </a:xfrm>
          <a:prstGeom prst="rect">
            <a:avLst/>
          </a:prstGeom>
        </p:spPr>
      </p:pic>
      <p:pic>
        <p:nvPicPr>
          <p:cNvPr id="4" name="Image 3" descr="Une image contenant plein air, chaussures, ciel, personne&#10;&#10;Description générée automatiquement">
            <a:extLst>
              <a:ext uri="{FF2B5EF4-FFF2-40B4-BE49-F238E27FC236}">
                <a16:creationId xmlns:a16="http://schemas.microsoft.com/office/drawing/2014/main" id="{1E40B037-1F70-1778-5812-498D8577EE4F}"/>
              </a:ext>
            </a:extLst>
          </p:cNvPr>
          <p:cNvPicPr>
            <a:picLocks noChangeAspect="1"/>
          </p:cNvPicPr>
          <p:nvPr>
            <p:custDataLst>
              <p:tags r:id="rId5"/>
            </p:custDataLst>
          </p:nvPr>
        </p:nvPicPr>
        <p:blipFill>
          <a:blip r:embed="rId13" cstate="screen">
            <a:extLst>
              <a:ext uri="{28A0092B-C50C-407E-A947-70E740481C1C}">
                <a14:useLocalDpi xmlns:a14="http://schemas.microsoft.com/office/drawing/2010/main"/>
              </a:ext>
            </a:extLst>
          </a:blip>
          <a:stretch>
            <a:fillRect/>
          </a:stretch>
        </p:blipFill>
        <p:spPr>
          <a:xfrm>
            <a:off x="9860098" y="5131609"/>
            <a:ext cx="2340955" cy="1550232"/>
          </a:xfrm>
          <a:prstGeom prst="rect">
            <a:avLst/>
          </a:prstGeom>
        </p:spPr>
      </p:pic>
      <p:sp>
        <p:nvSpPr>
          <p:cNvPr id="3" name="Titre 1">
            <a:extLst>
              <a:ext uri="{FF2B5EF4-FFF2-40B4-BE49-F238E27FC236}">
                <a16:creationId xmlns:a16="http://schemas.microsoft.com/office/drawing/2014/main" id="{C0864BE8-7861-0CA0-96B7-DE8BB16A3072}"/>
              </a:ext>
            </a:extLst>
          </p:cNvPr>
          <p:cNvSpPr txBox="1">
            <a:spLocks/>
          </p:cNvSpPr>
          <p:nvPr>
            <p:custDataLst>
              <p:tags r:id="rId6"/>
            </p:custDataLst>
          </p:nvPr>
        </p:nvSpPr>
        <p:spPr>
          <a:xfrm>
            <a:off x="133062" y="329613"/>
            <a:ext cx="6191538" cy="854999"/>
          </a:xfrm>
          <a:prstGeom prst="rect">
            <a:avLst/>
          </a:prstGeom>
        </p:spPr>
        <p:txBody>
          <a:bodyPr anchor="b">
            <a:normAutofit fontScale="850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CA" sz="5400" b="1" dirty="0"/>
              <a:t>Le Parc régional linéaire</a:t>
            </a:r>
          </a:p>
        </p:txBody>
      </p:sp>
      <p:graphicFrame>
        <p:nvGraphicFramePr>
          <p:cNvPr id="13" name="Espace réservé du contenu 2">
            <a:extLst>
              <a:ext uri="{FF2B5EF4-FFF2-40B4-BE49-F238E27FC236}">
                <a16:creationId xmlns:a16="http://schemas.microsoft.com/office/drawing/2014/main" id="{2C6AD131-0F3B-E93C-6564-3B444FBE03C4}"/>
              </a:ext>
            </a:extLst>
          </p:cNvPr>
          <p:cNvGraphicFramePr/>
          <p:nvPr>
            <p:custDataLst>
              <p:tags r:id="rId7"/>
            </p:custDataLst>
            <p:extLst>
              <p:ext uri="{D42A27DB-BD31-4B8C-83A1-F6EECF244321}">
                <p14:modId xmlns:p14="http://schemas.microsoft.com/office/powerpoint/2010/main" val="2853645564"/>
              </p:ext>
            </p:extLst>
          </p:nvPr>
        </p:nvGraphicFramePr>
        <p:xfrm>
          <a:off x="0" y="1514227"/>
          <a:ext cx="9851044" cy="496587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92549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EF4E45-DF28-42C8-B65A-8652F5486D93}"/>
              </a:ext>
            </a:extLst>
          </p:cNvPr>
          <p:cNvSpPr/>
          <p:nvPr>
            <p:custDataLst>
              <p:tags r:id="rId1"/>
            </p:custDataLst>
          </p:nvPr>
        </p:nvSpPr>
        <p:spPr>
          <a:xfrm>
            <a:off x="-1" y="0"/>
            <a:ext cx="12191999" cy="6858000"/>
          </a:xfrm>
          <a:prstGeom prst="rect">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a:p>
        </p:txBody>
      </p:sp>
      <p:sp>
        <p:nvSpPr>
          <p:cNvPr id="5" name="Titre 1">
            <a:extLst>
              <a:ext uri="{FF2B5EF4-FFF2-40B4-BE49-F238E27FC236}">
                <a16:creationId xmlns:a16="http://schemas.microsoft.com/office/drawing/2014/main" id="{A8AF4B74-5656-48D7-85B6-1CD82EFA33F8}"/>
              </a:ext>
            </a:extLst>
          </p:cNvPr>
          <p:cNvSpPr txBox="1">
            <a:spLocks/>
          </p:cNvSpPr>
          <p:nvPr>
            <p:custDataLst>
              <p:tags r:id="rId2"/>
            </p:custDataLst>
          </p:nvPr>
        </p:nvSpPr>
        <p:spPr>
          <a:xfrm>
            <a:off x="125592" y="278855"/>
            <a:ext cx="11483163" cy="1283461"/>
          </a:xfrm>
          <a:prstGeom prst="rect">
            <a:avLst/>
          </a:prstGeom>
        </p:spPr>
        <p:txBody>
          <a:bodyPr anchor="b">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CA" sz="4600" b="1" dirty="0">
                <a:solidFill>
                  <a:schemeClr val="bg1"/>
                </a:solidFill>
              </a:rPr>
              <a:t>Le plan de développement </a:t>
            </a:r>
          </a:p>
          <a:p>
            <a:r>
              <a:rPr lang="fr-CA" sz="4600" b="1" dirty="0">
                <a:solidFill>
                  <a:schemeClr val="bg1"/>
                </a:solidFill>
              </a:rPr>
              <a:t>du réseau cyclable régional (PDRCR) 2018-2020</a:t>
            </a:r>
            <a:endParaRPr lang="fr-CA" sz="1800" b="1" dirty="0">
              <a:solidFill>
                <a:schemeClr val="bg1"/>
              </a:solidFill>
            </a:endParaRPr>
          </a:p>
        </p:txBody>
      </p:sp>
      <p:sp>
        <p:nvSpPr>
          <p:cNvPr id="7" name="ZoneTexte 6">
            <a:extLst>
              <a:ext uri="{FF2B5EF4-FFF2-40B4-BE49-F238E27FC236}">
                <a16:creationId xmlns:a16="http://schemas.microsoft.com/office/drawing/2014/main" id="{1C0A3EFF-79DB-44A8-4146-0D87D6B6178C}"/>
              </a:ext>
            </a:extLst>
          </p:cNvPr>
          <p:cNvSpPr txBox="1"/>
          <p:nvPr>
            <p:custDataLst>
              <p:tags r:id="rId3"/>
            </p:custDataLst>
          </p:nvPr>
        </p:nvSpPr>
        <p:spPr>
          <a:xfrm>
            <a:off x="137653" y="1865797"/>
            <a:ext cx="5295021" cy="606961"/>
          </a:xfrm>
          <a:prstGeom prst="rect">
            <a:avLst/>
          </a:prstGeom>
          <a:noFill/>
        </p:spPr>
        <p:txBody>
          <a:bodyPr wrap="square">
            <a:spAutoFit/>
          </a:bodyPr>
          <a:lstStyle/>
          <a:p>
            <a:pPr marL="0" indent="0">
              <a:lnSpc>
                <a:spcPct val="110000"/>
              </a:lnSpc>
              <a:buFont typeface="Wingdings 2" pitchFamily="18" charset="2"/>
              <a:buNone/>
            </a:pPr>
            <a:r>
              <a:rPr lang="fr-CA" sz="3200" b="1" dirty="0">
                <a:solidFill>
                  <a:schemeClr val="bg1"/>
                </a:solidFill>
              </a:rPr>
              <a:t>Un plan ambitieux!</a:t>
            </a:r>
            <a:endParaRPr lang="fr-CA" sz="3200" dirty="0">
              <a:solidFill>
                <a:schemeClr val="bg1"/>
              </a:solidFill>
            </a:endParaRPr>
          </a:p>
        </p:txBody>
      </p:sp>
      <p:graphicFrame>
        <p:nvGraphicFramePr>
          <p:cNvPr id="11" name="Espace réservé du contenu 2">
            <a:extLst>
              <a:ext uri="{FF2B5EF4-FFF2-40B4-BE49-F238E27FC236}">
                <a16:creationId xmlns:a16="http://schemas.microsoft.com/office/drawing/2014/main" id="{7A62EA39-1FC8-0219-45AB-C5D4B8AEDEFA}"/>
              </a:ext>
            </a:extLst>
          </p:cNvPr>
          <p:cNvGraphicFramePr/>
          <p:nvPr>
            <p:custDataLst>
              <p:tags r:id="rId4"/>
            </p:custDataLst>
            <p:extLst>
              <p:ext uri="{D42A27DB-BD31-4B8C-83A1-F6EECF244321}">
                <p14:modId xmlns:p14="http://schemas.microsoft.com/office/powerpoint/2010/main" val="3820628352"/>
              </p:ext>
            </p:extLst>
          </p:nvPr>
        </p:nvGraphicFramePr>
        <p:xfrm>
          <a:off x="125592" y="2169278"/>
          <a:ext cx="11928755" cy="46887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7563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56">
            <a:extLst>
              <a:ext uri="{FF2B5EF4-FFF2-40B4-BE49-F238E27FC236}">
                <a16:creationId xmlns:a16="http://schemas.microsoft.com/office/drawing/2014/main" id="{00FB4B3A-8256-4E39-8994-77FD8A91D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72" name="Rectangle 58">
            <a:extLst>
              <a:ext uri="{FF2B5EF4-FFF2-40B4-BE49-F238E27FC236}">
                <a16:creationId xmlns:a16="http://schemas.microsoft.com/office/drawing/2014/main" id="{9EBF008B-88F3-472A-BA96-CD0281B6C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useBgFill="1">
        <p:nvSpPr>
          <p:cNvPr id="73" name="Rectangle 60">
            <a:extLst>
              <a:ext uri="{FF2B5EF4-FFF2-40B4-BE49-F238E27FC236}">
                <a16:creationId xmlns:a16="http://schemas.microsoft.com/office/drawing/2014/main" id="{5561F932-FC7D-4B2D-9EBB-8AFF9D75F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extérieur, herbe, arbre, personne&#10;&#10;Description générée automatiquement">
            <a:hlinkClick r:id="" action="ppaction://hlinkshowjump?jump=previousslide"/>
            <a:extLst>
              <a:ext uri="{FF2B5EF4-FFF2-40B4-BE49-F238E27FC236}">
                <a16:creationId xmlns:a16="http://schemas.microsoft.com/office/drawing/2014/main" id="{C53C58CB-99E8-4643-92C5-65E1599526DB}"/>
              </a:ext>
            </a:extLst>
          </p:cNvPr>
          <p:cNvPicPr>
            <a:picLocks noChangeAspect="1"/>
          </p:cNvPicPr>
          <p:nvPr>
            <p:custDataLst>
              <p:tags r:id="rId4"/>
            </p:custDataLst>
          </p:nvPr>
        </p:nvPicPr>
        <p:blipFill rotWithShape="1">
          <a:blip r:embed="rId1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63" name="Rectangle 62">
            <a:extLst>
              <a:ext uri="{FF2B5EF4-FFF2-40B4-BE49-F238E27FC236}">
                <a16:creationId xmlns:a16="http://schemas.microsoft.com/office/drawing/2014/main" id="{8B0613EF-873A-44FA-8BE9-3917BCF57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61999"/>
            <a:ext cx="6095997" cy="5334001"/>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65" name="Rectangle 64">
            <a:extLst>
              <a:ext uri="{FF2B5EF4-FFF2-40B4-BE49-F238E27FC236}">
                <a16:creationId xmlns:a16="http://schemas.microsoft.com/office/drawing/2014/main" id="{1C9B5071-2661-447E-AF39-E0496739F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6" name="Titre 1">
            <a:extLst>
              <a:ext uri="{FF2B5EF4-FFF2-40B4-BE49-F238E27FC236}">
                <a16:creationId xmlns:a16="http://schemas.microsoft.com/office/drawing/2014/main" id="{04A30AA8-F845-57C7-B602-4D99F6EC15CF}"/>
              </a:ext>
            </a:extLst>
          </p:cNvPr>
          <p:cNvSpPr txBox="1">
            <a:spLocks/>
          </p:cNvSpPr>
          <p:nvPr>
            <p:custDataLst>
              <p:tags r:id="rId7"/>
            </p:custDataLst>
          </p:nvPr>
        </p:nvSpPr>
        <p:spPr>
          <a:xfrm>
            <a:off x="174116" y="-22895"/>
            <a:ext cx="10719925" cy="971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fr-CA" sz="3600" b="1" dirty="0"/>
              <a:t>Le plan de développement du réseau cyclable régional</a:t>
            </a:r>
          </a:p>
        </p:txBody>
      </p:sp>
      <p:sp>
        <p:nvSpPr>
          <p:cNvPr id="12" name="Espace réservé du contenu 2">
            <a:extLst>
              <a:ext uri="{FF2B5EF4-FFF2-40B4-BE49-F238E27FC236}">
                <a16:creationId xmlns:a16="http://schemas.microsoft.com/office/drawing/2014/main" id="{2F2B43D6-0791-1C35-D94D-500091070C97}"/>
              </a:ext>
            </a:extLst>
          </p:cNvPr>
          <p:cNvSpPr>
            <a:spLocks noGrp="1"/>
          </p:cNvSpPr>
          <p:nvPr>
            <p:ph idx="1"/>
            <p:custDataLst>
              <p:tags r:id="rId8"/>
            </p:custDataLst>
          </p:nvPr>
        </p:nvSpPr>
        <p:spPr>
          <a:xfrm>
            <a:off x="50855" y="752856"/>
            <a:ext cx="6095997" cy="5337047"/>
          </a:xfrm>
        </p:spPr>
        <p:txBody>
          <a:bodyPr vert="horz" lIns="91440" tIns="45720" rIns="91440" bIns="45720" rtlCol="0" anchor="ctr">
            <a:noAutofit/>
          </a:bodyPr>
          <a:lstStyle/>
          <a:p>
            <a:pPr marL="0" indent="0">
              <a:lnSpc>
                <a:spcPct val="100000"/>
              </a:lnSpc>
              <a:spcAft>
                <a:spcPts val="600"/>
              </a:spcAft>
              <a:buFont typeface="Wingdings 2" pitchFamily="18" charset="2"/>
              <a:buNone/>
            </a:pPr>
            <a:r>
              <a:rPr lang="fr-CA" sz="2400" b="1" u="sng" dirty="0">
                <a:solidFill>
                  <a:schemeClr val="bg1"/>
                </a:solidFill>
              </a:rPr>
              <a:t>Objectifs :</a:t>
            </a:r>
          </a:p>
          <a:p>
            <a:pPr>
              <a:lnSpc>
                <a:spcPct val="100000"/>
              </a:lnSpc>
              <a:buClr>
                <a:schemeClr val="bg1"/>
              </a:buClr>
              <a:buFont typeface="Wingdings" panose="05000000000000000000" pitchFamily="2" charset="2"/>
              <a:buChar char="§"/>
            </a:pPr>
            <a:r>
              <a:rPr lang="fr-CA" dirty="0">
                <a:solidFill>
                  <a:schemeClr val="bg1"/>
                </a:solidFill>
              </a:rPr>
              <a:t>Se doter d’une vision commune</a:t>
            </a:r>
          </a:p>
          <a:p>
            <a:pPr>
              <a:lnSpc>
                <a:spcPct val="100000"/>
              </a:lnSpc>
              <a:buClr>
                <a:schemeClr val="bg1"/>
              </a:buClr>
              <a:buFont typeface="Wingdings" panose="05000000000000000000" pitchFamily="2" charset="2"/>
              <a:buChar char="§"/>
            </a:pPr>
            <a:r>
              <a:rPr lang="fr-CA" dirty="0">
                <a:solidFill>
                  <a:schemeClr val="bg1"/>
                </a:solidFill>
              </a:rPr>
              <a:t>Établir des priorités de développement</a:t>
            </a:r>
          </a:p>
          <a:p>
            <a:pPr>
              <a:lnSpc>
                <a:spcPct val="100000"/>
              </a:lnSpc>
              <a:buClr>
                <a:schemeClr val="bg1"/>
              </a:buClr>
              <a:buFont typeface="Wingdings" panose="05000000000000000000" pitchFamily="2" charset="2"/>
              <a:buChar char="§"/>
            </a:pPr>
            <a:r>
              <a:rPr lang="fr-CA" dirty="0">
                <a:solidFill>
                  <a:schemeClr val="bg1"/>
                </a:solidFill>
              </a:rPr>
              <a:t>Donner de l’envergure à notre réseau cyclable régional</a:t>
            </a:r>
          </a:p>
          <a:p>
            <a:pPr>
              <a:lnSpc>
                <a:spcPct val="100000"/>
              </a:lnSpc>
              <a:buClr>
                <a:schemeClr val="bg1"/>
              </a:buClr>
              <a:buFont typeface="Wingdings" panose="05000000000000000000" pitchFamily="2" charset="2"/>
              <a:buChar char="§"/>
            </a:pPr>
            <a:r>
              <a:rPr lang="fr-CA" dirty="0">
                <a:solidFill>
                  <a:schemeClr val="bg1"/>
                </a:solidFill>
              </a:rPr>
              <a:t>Accroître l’offre de services et l’attractivité</a:t>
            </a:r>
          </a:p>
          <a:p>
            <a:pPr>
              <a:lnSpc>
                <a:spcPct val="100000"/>
              </a:lnSpc>
              <a:buClr>
                <a:schemeClr val="bg1"/>
              </a:buClr>
              <a:buFont typeface="Wingdings" panose="05000000000000000000" pitchFamily="2" charset="2"/>
              <a:buChar char="§"/>
            </a:pPr>
            <a:r>
              <a:rPr lang="fr-CA" dirty="0">
                <a:solidFill>
                  <a:schemeClr val="bg1"/>
                </a:solidFill>
              </a:rPr>
              <a:t>Favoriser la pratique d’activités physiques et </a:t>
            </a:r>
            <a:br>
              <a:rPr lang="fr-CA" dirty="0">
                <a:solidFill>
                  <a:schemeClr val="bg1"/>
                </a:solidFill>
              </a:rPr>
            </a:br>
            <a:r>
              <a:rPr lang="fr-CA" dirty="0">
                <a:solidFill>
                  <a:schemeClr val="bg1"/>
                </a:solidFill>
              </a:rPr>
              <a:t>de plein air</a:t>
            </a:r>
          </a:p>
          <a:p>
            <a:pPr marL="0" indent="0">
              <a:lnSpc>
                <a:spcPct val="100000"/>
              </a:lnSpc>
              <a:spcAft>
                <a:spcPts val="600"/>
              </a:spcAft>
              <a:buFont typeface="Wingdings 2" pitchFamily="18" charset="2"/>
              <a:buNone/>
            </a:pPr>
            <a:r>
              <a:rPr lang="fr-CA" sz="2400" b="1" u="sng" dirty="0">
                <a:solidFill>
                  <a:schemeClr val="bg1"/>
                </a:solidFill>
              </a:rPr>
              <a:t>Buts :</a:t>
            </a:r>
            <a:endParaRPr lang="fr-CA" b="1" u="sng" dirty="0">
              <a:solidFill>
                <a:schemeClr val="bg1"/>
              </a:solidFill>
            </a:endParaRPr>
          </a:p>
          <a:p>
            <a:pPr>
              <a:lnSpc>
                <a:spcPct val="100000"/>
              </a:lnSpc>
              <a:buClr>
                <a:schemeClr val="bg1"/>
              </a:buClr>
              <a:buFont typeface="Wingdings" panose="05000000000000000000" pitchFamily="2" charset="2"/>
              <a:buChar char="§"/>
            </a:pPr>
            <a:r>
              <a:rPr lang="fr-CA" dirty="0">
                <a:solidFill>
                  <a:schemeClr val="bg1"/>
                </a:solidFill>
              </a:rPr>
              <a:t>Atteindre le plein potentiel du Parc régional linéaire</a:t>
            </a:r>
          </a:p>
          <a:p>
            <a:pPr>
              <a:lnSpc>
                <a:spcPct val="100000"/>
              </a:lnSpc>
              <a:buClr>
                <a:schemeClr val="bg1"/>
              </a:buClr>
              <a:buFont typeface="Wingdings" panose="05000000000000000000" pitchFamily="2" charset="2"/>
              <a:buChar char="§"/>
            </a:pPr>
            <a:r>
              <a:rPr lang="fr-CA" dirty="0">
                <a:solidFill>
                  <a:schemeClr val="bg1"/>
                </a:solidFill>
              </a:rPr>
              <a:t>Maximiser les retombées économiques et touristiques pour le Cœur de la Montérégie</a:t>
            </a:r>
            <a:endParaRPr lang="en-US" dirty="0">
              <a:solidFill>
                <a:schemeClr val="tx1">
                  <a:lumMod val="85000"/>
                  <a:lumOff val="15000"/>
                </a:schemeClr>
              </a:solidFill>
            </a:endParaRPr>
          </a:p>
        </p:txBody>
      </p:sp>
      <p:pic>
        <p:nvPicPr>
          <p:cNvPr id="3" name="Image 2" descr="Une image contenant texte, Police, logo, Graphique&#10;&#10;Description générée automatiquement">
            <a:extLst>
              <a:ext uri="{FF2B5EF4-FFF2-40B4-BE49-F238E27FC236}">
                <a16:creationId xmlns:a16="http://schemas.microsoft.com/office/drawing/2014/main" id="{D5E6FDD7-DBE8-1B02-6A82-405BA6ECE0AD}"/>
              </a:ext>
            </a:extLst>
          </p:cNvPr>
          <p:cNvPicPr>
            <a:picLocks noChangeAspect="1"/>
          </p:cNvPicPr>
          <p:nvPr>
            <p:custDataLst>
              <p:tags r:id="rId9"/>
            </p:custDataLst>
          </p:nvPr>
        </p:nvPicPr>
        <p:blipFill>
          <a:blip r:embed="rId13"/>
          <a:stretch>
            <a:fillRect/>
          </a:stretch>
        </p:blipFill>
        <p:spPr>
          <a:xfrm>
            <a:off x="10705195" y="688"/>
            <a:ext cx="1483757" cy="667690"/>
          </a:xfrm>
          <a:prstGeom prst="rect">
            <a:avLst/>
          </a:prstGeom>
        </p:spPr>
      </p:pic>
    </p:spTree>
    <p:extLst>
      <p:ext uri="{BB962C8B-B14F-4D97-AF65-F5344CB8AC3E}">
        <p14:creationId xmlns:p14="http://schemas.microsoft.com/office/powerpoint/2010/main" val="181088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56">
            <a:extLst>
              <a:ext uri="{FF2B5EF4-FFF2-40B4-BE49-F238E27FC236}">
                <a16:creationId xmlns:a16="http://schemas.microsoft.com/office/drawing/2014/main" id="{00FB4B3A-8256-4E39-8994-77FD8A91D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72" name="Rectangle 58">
            <a:extLst>
              <a:ext uri="{FF2B5EF4-FFF2-40B4-BE49-F238E27FC236}">
                <a16:creationId xmlns:a16="http://schemas.microsoft.com/office/drawing/2014/main" id="{9EBF008B-88F3-472A-BA96-CD0281B6C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useBgFill="1">
        <p:nvSpPr>
          <p:cNvPr id="73" name="Rectangle 60">
            <a:extLst>
              <a:ext uri="{FF2B5EF4-FFF2-40B4-BE49-F238E27FC236}">
                <a16:creationId xmlns:a16="http://schemas.microsoft.com/office/drawing/2014/main" id="{5561F932-FC7D-4B2D-9EBB-8AFF9D75F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extérieur, herbe, arbre, personne&#10;&#10;Description générée automatiquement">
            <a:hlinkClick r:id="" action="ppaction://hlinkshowjump?jump=previousslide"/>
            <a:extLst>
              <a:ext uri="{FF2B5EF4-FFF2-40B4-BE49-F238E27FC236}">
                <a16:creationId xmlns:a16="http://schemas.microsoft.com/office/drawing/2014/main" id="{C53C58CB-99E8-4643-92C5-65E1599526DB}"/>
              </a:ext>
            </a:extLst>
          </p:cNvPr>
          <p:cNvPicPr>
            <a:picLocks noChangeAspect="1"/>
          </p:cNvPicPr>
          <p:nvPr>
            <p:custDataLst>
              <p:tags r:id="rId4"/>
            </p:custDataLst>
          </p:nvPr>
        </p:nvPicPr>
        <p:blipFill rotWithShape="1">
          <a:blip r:embed="rId1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63" name="Rectangle 62">
            <a:extLst>
              <a:ext uri="{FF2B5EF4-FFF2-40B4-BE49-F238E27FC236}">
                <a16:creationId xmlns:a16="http://schemas.microsoft.com/office/drawing/2014/main" id="{8B0613EF-873A-44FA-8BE9-3917BCF57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61999"/>
            <a:ext cx="6095997" cy="5334001"/>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5" name="Titre 1"/>
          <p:cNvSpPr>
            <a:spLocks noGrp="1"/>
          </p:cNvSpPr>
          <p:nvPr>
            <p:ph type="title"/>
            <p:custDataLst>
              <p:tags r:id="rId6"/>
            </p:custDataLst>
          </p:nvPr>
        </p:nvSpPr>
        <p:spPr>
          <a:xfrm>
            <a:off x="104061" y="1037049"/>
            <a:ext cx="6095996" cy="1215951"/>
          </a:xfrm>
        </p:spPr>
        <p:txBody>
          <a:bodyPr vert="horz" lIns="91440" tIns="45720" rIns="91440" bIns="45720" rtlCol="0" anchor="ctr">
            <a:noAutofit/>
          </a:bodyPr>
          <a:lstStyle/>
          <a:p>
            <a:r>
              <a:rPr lang="en-US" sz="3600" b="1" dirty="0"/>
              <a:t>Un </a:t>
            </a:r>
            <a:r>
              <a:rPr lang="en-US" sz="3600" b="1" dirty="0" err="1"/>
              <a:t>réseau</a:t>
            </a:r>
            <a:r>
              <a:rPr lang="en-US" sz="3600" b="1" dirty="0"/>
              <a:t> </a:t>
            </a:r>
            <a:r>
              <a:rPr lang="en-US" sz="3600" b="1" dirty="0" err="1"/>
              <a:t>multifonctionnel</a:t>
            </a:r>
            <a:r>
              <a:rPr lang="en-US" sz="3600" b="1" dirty="0"/>
              <a:t> </a:t>
            </a:r>
            <a:r>
              <a:rPr lang="en-US" sz="3600" b="1" dirty="0" err="1"/>
              <a:t>arborant</a:t>
            </a:r>
            <a:r>
              <a:rPr lang="en-US" sz="3600" b="1" dirty="0"/>
              <a:t> </a:t>
            </a:r>
            <a:r>
              <a:rPr lang="en-US" sz="3600" b="1" dirty="0" err="1"/>
              <a:t>une</a:t>
            </a:r>
            <a:r>
              <a:rPr lang="en-US" sz="3600" b="1" dirty="0"/>
              <a:t> signature unique</a:t>
            </a:r>
          </a:p>
        </p:txBody>
      </p:sp>
      <p:sp>
        <p:nvSpPr>
          <p:cNvPr id="3" name="Espace réservé du contenu 2"/>
          <p:cNvSpPr>
            <a:spLocks noGrp="1"/>
          </p:cNvSpPr>
          <p:nvPr>
            <p:ph idx="1"/>
            <p:custDataLst>
              <p:tags r:id="rId7"/>
            </p:custDataLst>
          </p:nvPr>
        </p:nvSpPr>
        <p:spPr>
          <a:xfrm>
            <a:off x="252918" y="2407025"/>
            <a:ext cx="5744469" cy="3408827"/>
          </a:xfrm>
        </p:spPr>
        <p:txBody>
          <a:bodyPr vert="horz" lIns="91440" tIns="45720" rIns="91440" bIns="45720" rtlCol="0" anchor="ctr">
            <a:normAutofit/>
          </a:bodyPr>
          <a:lstStyle/>
          <a:p>
            <a:pPr marL="0" indent="0">
              <a:buNone/>
            </a:pPr>
            <a:r>
              <a:rPr lang="en-US" sz="2800" dirty="0" err="1">
                <a:solidFill>
                  <a:schemeClr val="bg1"/>
                </a:solidFill>
              </a:rPr>
              <a:t>Offrant</a:t>
            </a:r>
            <a:r>
              <a:rPr lang="en-US" sz="2800" dirty="0">
                <a:solidFill>
                  <a:schemeClr val="bg1"/>
                </a:solidFill>
              </a:rPr>
              <a:t> u</a:t>
            </a:r>
            <a:r>
              <a:rPr lang="en-US" sz="2800" dirty="0">
                <a:solidFill>
                  <a:schemeClr val="bg1"/>
                </a:solidFill>
                <a:effectLst/>
              </a:rPr>
              <a:t>n </a:t>
            </a:r>
            <a:r>
              <a:rPr lang="en-US" sz="2800" dirty="0" err="1">
                <a:solidFill>
                  <a:schemeClr val="bg1"/>
                </a:solidFill>
                <a:effectLst/>
              </a:rPr>
              <a:t>parcours</a:t>
            </a:r>
            <a:r>
              <a:rPr lang="en-US" sz="2800" dirty="0">
                <a:solidFill>
                  <a:schemeClr val="bg1"/>
                </a:solidFill>
                <a:effectLst/>
              </a:rPr>
              <a:t> </a:t>
            </a:r>
            <a:r>
              <a:rPr lang="en-US" sz="2800" dirty="0" err="1">
                <a:solidFill>
                  <a:schemeClr val="bg1"/>
                </a:solidFill>
                <a:effectLst/>
              </a:rPr>
              <a:t>inspiré</a:t>
            </a:r>
            <a:r>
              <a:rPr lang="en-US" sz="2800" dirty="0">
                <a:solidFill>
                  <a:schemeClr val="bg1"/>
                </a:solidFill>
                <a:effectLst/>
              </a:rPr>
              <a:t> d’un </a:t>
            </a:r>
            <a:br>
              <a:rPr lang="en-US" sz="2800" dirty="0">
                <a:solidFill>
                  <a:schemeClr val="bg1"/>
                </a:solidFill>
                <a:effectLst/>
              </a:rPr>
            </a:br>
            <a:r>
              <a:rPr lang="en-US" sz="2800" dirty="0" err="1">
                <a:solidFill>
                  <a:schemeClr val="bg1"/>
                </a:solidFill>
                <a:effectLst/>
              </a:rPr>
              <a:t>jardin</a:t>
            </a:r>
            <a:r>
              <a:rPr lang="en-US" sz="2800" dirty="0">
                <a:solidFill>
                  <a:schemeClr val="bg1"/>
                </a:solidFill>
                <a:effectLst/>
              </a:rPr>
              <a:t> </a:t>
            </a:r>
            <a:r>
              <a:rPr lang="en-US" sz="2800" dirty="0" err="1">
                <a:solidFill>
                  <a:schemeClr val="bg1"/>
                </a:solidFill>
                <a:effectLst/>
              </a:rPr>
              <a:t>botanique</a:t>
            </a:r>
            <a:r>
              <a:rPr lang="en-US" sz="2800" dirty="0">
                <a:solidFill>
                  <a:schemeClr val="bg1"/>
                </a:solidFill>
                <a:effectLst/>
              </a:rPr>
              <a:t> </a:t>
            </a:r>
            <a:r>
              <a:rPr lang="en-US" sz="2800" dirty="0" err="1">
                <a:solidFill>
                  <a:schemeClr val="bg1"/>
                </a:solidFill>
                <a:effectLst/>
              </a:rPr>
              <a:t>linéaire</a:t>
            </a:r>
            <a:r>
              <a:rPr lang="en-US" sz="2800" dirty="0">
                <a:solidFill>
                  <a:schemeClr val="bg1"/>
                </a:solidFill>
              </a:rPr>
              <a:t>!</a:t>
            </a:r>
          </a:p>
          <a:p>
            <a:pPr marL="523440"/>
            <a:endParaRPr lang="en-US" sz="2800" b="1" dirty="0">
              <a:solidFill>
                <a:schemeClr val="bg1"/>
              </a:solidFill>
            </a:endParaRPr>
          </a:p>
          <a:p>
            <a:endParaRPr lang="en-US" sz="2400" dirty="0">
              <a:solidFill>
                <a:schemeClr val="bg1"/>
              </a:solidFill>
            </a:endParaRPr>
          </a:p>
        </p:txBody>
      </p:sp>
      <p:sp>
        <p:nvSpPr>
          <p:cNvPr id="65" name="Rectangle 64">
            <a:extLst>
              <a:ext uri="{FF2B5EF4-FFF2-40B4-BE49-F238E27FC236}">
                <a16:creationId xmlns:a16="http://schemas.microsoft.com/office/drawing/2014/main" id="{1C9B5071-2661-447E-AF39-E0496739F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6" name="Image 5" descr="Une image contenant texte, Police, logo, Graphique&#10;&#10;Description générée automatiquement">
            <a:extLst>
              <a:ext uri="{FF2B5EF4-FFF2-40B4-BE49-F238E27FC236}">
                <a16:creationId xmlns:a16="http://schemas.microsoft.com/office/drawing/2014/main" id="{65007088-C215-EF61-C535-2A516ABD60D6}"/>
              </a:ext>
            </a:extLst>
          </p:cNvPr>
          <p:cNvPicPr>
            <a:picLocks noChangeAspect="1"/>
          </p:cNvPicPr>
          <p:nvPr>
            <p:custDataLst>
              <p:tags r:id="rId9"/>
            </p:custDataLst>
          </p:nvPr>
        </p:nvPicPr>
        <p:blipFill>
          <a:blip r:embed="rId13"/>
          <a:stretch>
            <a:fillRect/>
          </a:stretch>
        </p:blipFill>
        <p:spPr>
          <a:xfrm>
            <a:off x="10705195" y="688"/>
            <a:ext cx="1483757" cy="667690"/>
          </a:xfrm>
          <a:prstGeom prst="rect">
            <a:avLst/>
          </a:prstGeom>
        </p:spPr>
      </p:pic>
    </p:spTree>
    <p:extLst>
      <p:ext uri="{BB962C8B-B14F-4D97-AF65-F5344CB8AC3E}">
        <p14:creationId xmlns:p14="http://schemas.microsoft.com/office/powerpoint/2010/main" val="193661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custDataLst>
              <p:tags r:id="rId3"/>
            </p:custDataLst>
          </p:nvPr>
        </p:nvSpPr>
        <p:spPr>
          <a:xfrm>
            <a:off x="585613" y="1084029"/>
            <a:ext cx="9610439" cy="1000978"/>
          </a:xfrm>
        </p:spPr>
        <p:txBody>
          <a:bodyPr>
            <a:normAutofit fontScale="90000"/>
          </a:bodyPr>
          <a:lstStyle/>
          <a:p>
            <a:r>
              <a:rPr lang="fr-CA" sz="4000" b="1" dirty="0"/>
              <a:t>Grands projets réalisés ou en cours de réalisation</a:t>
            </a:r>
            <a:endParaRPr lang="fr-CA" sz="2000" b="1" dirty="0"/>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7"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6" name="Espace réservé du contenu 4" descr="chronologie graphique SmartArt">
            <a:extLst>
              <a:ext uri="{FF2B5EF4-FFF2-40B4-BE49-F238E27FC236}">
                <a16:creationId xmlns:a16="http://schemas.microsoft.com/office/drawing/2014/main" id="{323E48DF-ED7B-81C8-70B7-9F6468E2EA9D}"/>
              </a:ext>
            </a:extLst>
          </p:cNvPr>
          <p:cNvGraphicFramePr>
            <a:graphicFrameLocks noGrp="1"/>
          </p:cNvGraphicFramePr>
          <p:nvPr>
            <p:ph idx="1"/>
            <p:custDataLst>
              <p:tags r:id="rId7"/>
            </p:custDataLst>
            <p:extLst>
              <p:ext uri="{D42A27DB-BD31-4B8C-83A1-F6EECF244321}">
                <p14:modId xmlns:p14="http://schemas.microsoft.com/office/powerpoint/2010/main" val="1267718164"/>
              </p:ext>
            </p:extLst>
          </p:nvPr>
        </p:nvGraphicFramePr>
        <p:xfrm>
          <a:off x="214604" y="2646939"/>
          <a:ext cx="11800336" cy="40952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4" name="Image 3" descr="Une image contenant texte, Police, logo, Graphique&#10;&#10;Description générée automatiquement">
            <a:extLst>
              <a:ext uri="{FF2B5EF4-FFF2-40B4-BE49-F238E27FC236}">
                <a16:creationId xmlns:a16="http://schemas.microsoft.com/office/drawing/2014/main" id="{A9BB9967-7FE0-DBA3-D45D-F72019307EBB}"/>
              </a:ext>
            </a:extLst>
          </p:cNvPr>
          <p:cNvPicPr>
            <a:picLocks noChangeAspect="1"/>
          </p:cNvPicPr>
          <p:nvPr>
            <p:custDataLst>
              <p:tags r:id="rId8"/>
            </p:custDataLst>
          </p:nvPr>
        </p:nvPicPr>
        <p:blipFill>
          <a:blip r:embed="rId16"/>
          <a:stretch>
            <a:fillRect/>
          </a:stretch>
        </p:blipFill>
        <p:spPr>
          <a:xfrm>
            <a:off x="10705195" y="688"/>
            <a:ext cx="1483757" cy="667690"/>
          </a:xfrm>
          <a:prstGeom prst="rect">
            <a:avLst/>
          </a:prstGeom>
        </p:spPr>
      </p:pic>
    </p:spTree>
    <p:extLst>
      <p:ext uri="{BB962C8B-B14F-4D97-AF65-F5344CB8AC3E}">
        <p14:creationId xmlns:p14="http://schemas.microsoft.com/office/powerpoint/2010/main" val="353661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7">
            <a:extLst>
              <a:ext uri="{FF2B5EF4-FFF2-40B4-BE49-F238E27FC236}">
                <a16:creationId xmlns:a16="http://schemas.microsoft.com/office/drawing/2014/main" id="{00FB4B3A-8256-4E39-8994-77FD8A91D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7" name="Rectangle 29">
            <a:extLst>
              <a:ext uri="{FF2B5EF4-FFF2-40B4-BE49-F238E27FC236}">
                <a16:creationId xmlns:a16="http://schemas.microsoft.com/office/drawing/2014/main" id="{9EBF008B-88F3-472A-BA96-CD0281B6C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useBgFill="1">
        <p:nvSpPr>
          <p:cNvPr id="39" name="Rectangle 31">
            <a:extLst>
              <a:ext uri="{FF2B5EF4-FFF2-40B4-BE49-F238E27FC236}">
                <a16:creationId xmlns:a16="http://schemas.microsoft.com/office/drawing/2014/main" id="{4BB50C9F-BC0B-4B25-89BC-DFF659B92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F34521F-0FCE-4826-86C1-59F8F9504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763524"/>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5" name="Titre 1"/>
          <p:cNvSpPr>
            <a:spLocks noGrp="1"/>
          </p:cNvSpPr>
          <p:nvPr>
            <p:ph type="title"/>
            <p:custDataLst>
              <p:tags r:id="rId5"/>
            </p:custDataLst>
          </p:nvPr>
        </p:nvSpPr>
        <p:spPr>
          <a:xfrm>
            <a:off x="252919" y="1123837"/>
            <a:ext cx="2947482" cy="3888000"/>
          </a:xfrm>
        </p:spPr>
        <p:txBody>
          <a:bodyPr vert="horz" lIns="91440" tIns="45720" rIns="91440" bIns="45720" rtlCol="0" anchor="ctr">
            <a:normAutofit/>
          </a:bodyPr>
          <a:lstStyle/>
          <a:p>
            <a:r>
              <a:rPr lang="en-US" sz="3600" b="1" dirty="0"/>
              <a:t>Les </a:t>
            </a:r>
            <a:r>
              <a:rPr lang="en-US" sz="3600" b="1" dirty="0" err="1"/>
              <a:t>enjeux</a:t>
            </a:r>
            <a:r>
              <a:rPr lang="en-US" sz="3600" b="1" dirty="0"/>
              <a:t> au </a:t>
            </a:r>
            <a:r>
              <a:rPr lang="en-US" sz="3600" b="1" dirty="0" err="1"/>
              <a:t>niveau</a:t>
            </a:r>
            <a:r>
              <a:rPr lang="en-US" sz="3600" b="1" dirty="0"/>
              <a:t> de </a:t>
            </a:r>
            <a:r>
              <a:rPr lang="en-US" sz="3600" b="1" dirty="0" err="1"/>
              <a:t>nos</a:t>
            </a:r>
            <a:r>
              <a:rPr lang="en-US" sz="3600" b="1" dirty="0"/>
              <a:t> intersections</a:t>
            </a:r>
          </a:p>
        </p:txBody>
      </p:sp>
      <p:sp>
        <p:nvSpPr>
          <p:cNvPr id="36" name="Rectangle 35">
            <a:extLst>
              <a:ext uri="{FF2B5EF4-FFF2-40B4-BE49-F238E27FC236}">
                <a16:creationId xmlns:a16="http://schemas.microsoft.com/office/drawing/2014/main" id="{948D00EC-EA51-46DA-B010-1444C8A0F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aphicFrame>
        <p:nvGraphicFramePr>
          <p:cNvPr id="41" name="Espace réservé du contenu 2">
            <a:extLst>
              <a:ext uri="{FF2B5EF4-FFF2-40B4-BE49-F238E27FC236}">
                <a16:creationId xmlns:a16="http://schemas.microsoft.com/office/drawing/2014/main" id="{A1C49BEC-55B4-7D00-93F9-74C41938E98F}"/>
              </a:ext>
            </a:extLst>
          </p:cNvPr>
          <p:cNvGraphicFramePr>
            <a:graphicFrameLocks noGrp="1"/>
          </p:cNvGraphicFramePr>
          <p:nvPr>
            <p:ph idx="1"/>
            <p:custDataLst>
              <p:tags r:id="rId7"/>
            </p:custDataLst>
            <p:extLst>
              <p:ext uri="{D42A27DB-BD31-4B8C-83A1-F6EECF244321}">
                <p14:modId xmlns:p14="http://schemas.microsoft.com/office/powerpoint/2010/main" val="1189641313"/>
              </p:ext>
            </p:extLst>
          </p:nvPr>
        </p:nvGraphicFramePr>
        <p:xfrm>
          <a:off x="3689218" y="823082"/>
          <a:ext cx="7230121" cy="49019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8" name="Rectangle 37">
            <a:extLst>
              <a:ext uri="{FF2B5EF4-FFF2-40B4-BE49-F238E27FC236}">
                <a16:creationId xmlns:a16="http://schemas.microsoft.com/office/drawing/2014/main" id="{F6CAFCE9-1DEB-4E86-A26B-798D15C95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3" name="Image 2">
            <a:extLst>
              <a:ext uri="{FF2B5EF4-FFF2-40B4-BE49-F238E27FC236}">
                <a16:creationId xmlns:a16="http://schemas.microsoft.com/office/drawing/2014/main" id="{89E5F4BA-611F-ECD9-978F-B7C997459966}"/>
              </a:ext>
            </a:extLst>
          </p:cNvPr>
          <p:cNvPicPr>
            <a:picLocks noChangeAspect="1"/>
          </p:cNvPicPr>
          <p:nvPr>
            <p:custDataLst>
              <p:tags r:id="rId9"/>
            </p:custDataLst>
          </p:nvPr>
        </p:nvPicPr>
        <p:blipFill>
          <a:blip r:embed="rId18" cstate="email">
            <a:extLst>
              <a:ext uri="{28A0092B-C50C-407E-A947-70E740481C1C}">
                <a14:useLocalDpi xmlns:a14="http://schemas.microsoft.com/office/drawing/2010/main"/>
              </a:ext>
            </a:extLst>
          </a:blip>
          <a:stretch>
            <a:fillRect/>
          </a:stretch>
        </p:blipFill>
        <p:spPr>
          <a:xfrm>
            <a:off x="1041056" y="4358370"/>
            <a:ext cx="2499630" cy="2499630"/>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211E8301-060D-7936-10AD-950B01818DA6}"/>
              </a:ext>
            </a:extLst>
          </p:cNvPr>
          <p:cNvPicPr>
            <a:picLocks noChangeAspect="1"/>
          </p:cNvPicPr>
          <p:nvPr>
            <p:custDataLst>
              <p:tags r:id="rId10"/>
            </p:custDataLst>
          </p:nvPr>
        </p:nvPicPr>
        <p:blipFill>
          <a:blip r:embed="rId19"/>
          <a:stretch>
            <a:fillRect/>
          </a:stretch>
        </p:blipFill>
        <p:spPr>
          <a:xfrm>
            <a:off x="10705195" y="688"/>
            <a:ext cx="1483757" cy="667690"/>
          </a:xfrm>
          <a:prstGeom prst="rect">
            <a:avLst/>
          </a:prstGeom>
        </p:spPr>
      </p:pic>
    </p:spTree>
    <p:extLst>
      <p:ext uri="{BB962C8B-B14F-4D97-AF65-F5344CB8AC3E}">
        <p14:creationId xmlns:p14="http://schemas.microsoft.com/office/powerpoint/2010/main" val="2216419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Cadre">
  <a:themeElements>
    <a:clrScheme name="Personnalisé 4">
      <a:dk1>
        <a:sysClr val="windowText" lastClr="000000"/>
      </a:dk1>
      <a:lt1>
        <a:sysClr val="window" lastClr="FFFFFF"/>
      </a:lt1>
      <a:dk2>
        <a:srgbClr val="262626"/>
      </a:dk2>
      <a:lt2>
        <a:srgbClr val="FFFFFF"/>
      </a:lt2>
      <a:accent1>
        <a:srgbClr val="F58021"/>
      </a:accent1>
      <a:accent2>
        <a:srgbClr val="C00000"/>
      </a:accent2>
      <a:accent3>
        <a:srgbClr val="595959"/>
      </a:accent3>
      <a:accent4>
        <a:srgbClr val="A5A5A5"/>
      </a:accent4>
      <a:accent5>
        <a:srgbClr val="E46D0A"/>
      </a:accent5>
      <a:accent6>
        <a:srgbClr val="DA944E"/>
      </a:accent6>
      <a:hlink>
        <a:srgbClr val="F58021"/>
      </a:hlink>
      <a:folHlink>
        <a:srgbClr val="F9B277"/>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556082179C8344B8F4598520D5C574" ma:contentTypeVersion="15" ma:contentTypeDescription="Crée un document." ma:contentTypeScope="" ma:versionID="559cb2784049800626e5f41db09df86e">
  <xsd:schema xmlns:xsd="http://www.w3.org/2001/XMLSchema" xmlns:xs="http://www.w3.org/2001/XMLSchema" xmlns:p="http://schemas.microsoft.com/office/2006/metadata/properties" xmlns:ns2="207d7558-0ad2-44e8-a1f5-0917aa1c907e" xmlns:ns3="5cce5719-7ba2-42a2-b499-b775876e8bb2" targetNamespace="http://schemas.microsoft.com/office/2006/metadata/properties" ma:root="true" ma:fieldsID="8ee06720f2afb545d1327334886dc8cc" ns2:_="" ns3:_="">
    <xsd:import namespace="207d7558-0ad2-44e8-a1f5-0917aa1c907e"/>
    <xsd:import namespace="5cce5719-7ba2-42a2-b499-b775876e8b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d7558-0ad2-44e8-a1f5-0917aa1c9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fde6c48-f819-4004-bf04-69ba49f0d2e9"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ce5719-7ba2-42a2-b499-b775876e8b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bce99a3-34f6-43af-92b0-2ebbffa82572}" ma:internalName="TaxCatchAll" ma:showField="CatchAllData" ma:web="5cce5719-7ba2-42a2-b499-b775876e8bb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04917-E404-4CA8-BA47-D5E057DF3E50}"/>
</file>

<file path=customXml/itemProps2.xml><?xml version="1.0" encoding="utf-8"?>
<ds:datastoreItem xmlns:ds="http://schemas.openxmlformats.org/officeDocument/2006/customXml" ds:itemID="{C2FBEA2B-A5F8-4F6C-B0BB-BB95B297A14C}"/>
</file>

<file path=docProps/app.xml><?xml version="1.0" encoding="utf-8"?>
<Properties xmlns="http://schemas.openxmlformats.org/officeDocument/2006/extended-properties" xmlns:vt="http://schemas.openxmlformats.org/officeDocument/2006/docPropsVTypes">
  <TotalTime>3132</TotalTime>
  <Words>814</Words>
  <Application>Microsoft Office PowerPoint</Application>
  <PresentationFormat>Grand écran</PresentationFormat>
  <Paragraphs>129</Paragraphs>
  <Slides>24</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Calibri Light</vt:lpstr>
      <vt:lpstr>Corbel</vt:lpstr>
      <vt:lpstr>Open Sans</vt:lpstr>
      <vt:lpstr>Wingdings</vt:lpstr>
      <vt:lpstr>Wingdings 2</vt:lpstr>
      <vt:lpstr>Cadre</vt:lpstr>
      <vt:lpstr>INFRASTRUCTURE  Réaménagement sécuritaire des intersections du Parc régional linéaire La Route des Champs </vt:lpstr>
      <vt:lpstr>Présentation PowerPoint</vt:lpstr>
      <vt:lpstr>Présentation PowerPoint</vt:lpstr>
      <vt:lpstr>Présentation PowerPoint</vt:lpstr>
      <vt:lpstr>Présentation PowerPoint</vt:lpstr>
      <vt:lpstr>Présentation PowerPoint</vt:lpstr>
      <vt:lpstr>Un réseau multifonctionnel arborant une signature unique</vt:lpstr>
      <vt:lpstr>Grands projets réalisés ou en cours de réalisation</vt:lpstr>
      <vt:lpstr>Les enjeux au niveau de nos intersections</vt:lpstr>
      <vt:lpstr>Problématiques identifiées </vt:lpstr>
      <vt:lpstr>Piste de solutions envisagées</vt:lpstr>
      <vt:lpstr>Solutions retenues  Bonification des aménagements existants en respectant les travaux réalisés dans nos haltes et dans nos aires de repos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Coût et financement</vt:lpstr>
      <vt:lpstr>Résultats et commentaires </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prolongement  du Parc régional linéaire  et de la piste cyclable</dc:title>
  <dc:creator>Carolyne Lebel</dc:creator>
  <cp:lastModifiedBy>Melanie Dubuc</cp:lastModifiedBy>
  <cp:revision>95</cp:revision>
  <cp:lastPrinted>2023-10-12T19:06:52Z</cp:lastPrinted>
  <dcterms:created xsi:type="dcterms:W3CDTF">2020-12-02T19:10:11Z</dcterms:created>
  <dcterms:modified xsi:type="dcterms:W3CDTF">2023-10-24T14:42:38Z</dcterms:modified>
</cp:coreProperties>
</file>